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C79"/>
    <a:srgbClr val="35B08D"/>
    <a:srgbClr val="23705A"/>
    <a:srgbClr val="769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40979-DDC6-08E8-906A-405D0B0AB052}" v="144" dt="2020-09-28T15:07:20.978"/>
    <p1510:client id="{2A8C91DC-290A-2144-3615-20EF48A59DB8}" v="48" dt="2020-09-28T14:41:47.639"/>
    <p1510:client id="{2EF8AD5E-E112-4A9B-A06F-31F5EB54D476}" v="78" dt="2020-09-28T15:35:37.101"/>
    <p1510:client id="{4BDA27C0-99C9-E5A1-A9EE-A923CF266E8F}" v="85" dt="2020-09-28T15:16:16.618"/>
    <p1510:client id="{FFB48650-53D0-4F28-8CAA-0ACDCE48F5A3}" v="253" dt="2020-09-28T14:34:00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9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7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8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6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8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9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0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2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1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8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0028" y="2671633"/>
            <a:ext cx="4845826" cy="223372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ru-RU" sz="3200" dirty="0">
                <a:latin typeface="Meiryo"/>
                <a:ea typeface="Meiryo"/>
                <a:cs typeface="Calibri Light"/>
              </a:rPr>
              <a:t>ВЛИЯНИЕ </a:t>
            </a:r>
            <a:br>
              <a:rPr lang="ru-RU" sz="3200" dirty="0">
                <a:latin typeface="Meiryo"/>
                <a:ea typeface="Meiryo"/>
                <a:cs typeface="Calibri Light"/>
              </a:rPr>
            </a:br>
            <a:r>
              <a:rPr lang="ru-RU" sz="3200" dirty="0">
                <a:latin typeface="Meiryo"/>
                <a:ea typeface="Meiryo"/>
                <a:cs typeface="Calibri Light"/>
              </a:rPr>
              <a:t>КОРОНОВИРУСА НА АВТОМОБИЛЬНЫЙ РЫНОК РОССИИ</a:t>
            </a:r>
            <a:endParaRPr lang="ru-RU" sz="3200">
              <a:ea typeface="+mj-lt"/>
              <a:cs typeface="+mj-lt"/>
            </a:endParaRPr>
          </a:p>
          <a:p>
            <a:pPr algn="r"/>
            <a:endParaRPr lang="ru-RU" sz="21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9886" y="4905356"/>
            <a:ext cx="4165290" cy="6176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r"/>
            <a:r>
              <a:rPr lang="ru-RU" sz="1600" dirty="0"/>
              <a:t>Выполнила:  студентка 3 курса </a:t>
            </a:r>
            <a:r>
              <a:rPr lang="ru-RU" sz="1600" dirty="0" err="1"/>
              <a:t>ФЭиФ</a:t>
            </a:r>
            <a:r>
              <a:rPr lang="ru-RU" sz="1600" dirty="0"/>
              <a:t> группы </a:t>
            </a:r>
            <a:br>
              <a:rPr lang="ru-RU" sz="1600" dirty="0"/>
            </a:br>
            <a:r>
              <a:rPr lang="ru-RU" sz="1600" dirty="0"/>
              <a:t>Э-1808</a:t>
            </a:r>
            <a:br>
              <a:rPr lang="ru-RU" sz="1600" dirty="0"/>
            </a:br>
            <a:r>
              <a:rPr lang="ru-RU" sz="1600" dirty="0" err="1"/>
              <a:t>Сарапина</a:t>
            </a:r>
            <a:r>
              <a:rPr lang="ru-RU" sz="1600" dirty="0"/>
              <a:t> Алён</a:t>
            </a:r>
            <a:r>
              <a:rPr lang="ru-RU" sz="1300" dirty="0"/>
              <a:t>а</a:t>
            </a:r>
            <a:endParaRPr lang="ru-RU" sz="13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844C9-7AAE-4BA3-A65B-4EB94E502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4" r="8943" b="-1"/>
          <a:stretch/>
        </p:blipFill>
        <p:spPr>
          <a:xfrm>
            <a:off x="-2192" y="10"/>
            <a:ext cx="846092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4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6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5EA98-8FDB-47C8-92CB-AF41A58E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6"/>
            <a:ext cx="4766330" cy="8494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kern="1200" dirty="0">
                <a:solidFill>
                  <a:srgbClr val="229C79"/>
                </a:solidFill>
                <a:latin typeface="Biome Light"/>
                <a:cs typeface="Biome Light"/>
              </a:rPr>
              <a:t>С чего все началось?</a:t>
            </a:r>
            <a:endParaRPr lang="en-US" sz="33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E7E7D-04B3-4CE4-9FF3-F0166870FDCD}"/>
              </a:ext>
            </a:extLst>
          </p:cNvPr>
          <p:cNvSpPr txBox="1"/>
          <p:nvPr/>
        </p:nvSpPr>
        <p:spPr>
          <a:xfrm>
            <a:off x="358974" y="1990363"/>
            <a:ext cx="5585458" cy="460430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Bef>
                <a:spcPts val="93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iome"/>
                <a:cs typeface="Biome"/>
              </a:rPr>
              <a:t>Разрушение производственной</a:t>
            </a:r>
            <a:br>
              <a:rPr lang="en-US" sz="2400" dirty="0">
                <a:latin typeface="Biome"/>
              </a:rPr>
            </a:br>
            <a:r>
              <a:rPr lang="en-US" sz="2400" dirty="0">
                <a:solidFill>
                  <a:srgbClr val="000000"/>
                </a:solidFill>
                <a:latin typeface="Biome"/>
                <a:cs typeface="Biome"/>
              </a:rPr>
              <a:t>цепочки началось с эпицентра </a:t>
            </a:r>
            <a:br>
              <a:rPr lang="en-US" sz="2400" dirty="0">
                <a:latin typeface="Biome"/>
              </a:rPr>
            </a:br>
            <a:r>
              <a:rPr lang="en-US" sz="2400" dirty="0">
                <a:solidFill>
                  <a:srgbClr val="000000"/>
                </a:solidFill>
                <a:latin typeface="Biome"/>
                <a:cs typeface="Biome"/>
              </a:rPr>
              <a:t>эпидемии — китайской </a:t>
            </a:r>
            <a:br>
              <a:rPr lang="en-US" sz="2400" dirty="0">
                <a:solidFill>
                  <a:srgbClr val="000000"/>
                </a:solidFill>
                <a:latin typeface="Biome"/>
                <a:cs typeface="Biome"/>
              </a:rPr>
            </a:br>
            <a:r>
              <a:rPr lang="en-US" sz="2400" dirty="0">
                <a:solidFill>
                  <a:srgbClr val="000000"/>
                </a:solidFill>
                <a:latin typeface="Biome"/>
                <a:cs typeface="Biome"/>
              </a:rPr>
              <a:t>провинции Хубэй. </a:t>
            </a:r>
          </a:p>
          <a:p>
            <a:pPr marL="285750" indent="-228600">
              <a:lnSpc>
                <a:spcPct val="90000"/>
              </a:lnSpc>
              <a:spcBef>
                <a:spcPts val="93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iome"/>
                <a:cs typeface="Biome"/>
              </a:rPr>
              <a:t>Первой страной, ощутившей на </a:t>
            </a:r>
            <a: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  <a:t>себе</a:t>
            </a:r>
            <a:r>
              <a:rPr lang="en-US" sz="2400" dirty="0">
                <a:solidFill>
                  <a:srgbClr val="000000"/>
                </a:solidFill>
                <a:latin typeface="Biome"/>
                <a:cs typeface="Biome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  <a:t>острую нехватку </a:t>
            </a:r>
            <a:b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</a:br>
            <a: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  <a:t>китайских комплектующих </a:t>
            </a:r>
            <a:b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</a:br>
            <a: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  <a:t>стала Южная Корея</a:t>
            </a:r>
          </a:p>
          <a:p>
            <a:pPr marL="285750" indent="-228600">
              <a:lnSpc>
                <a:spcPct val="90000"/>
              </a:lnSpc>
              <a:spcBef>
                <a:spcPts val="93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  <a:t>Прогнозируют перебои с </a:t>
            </a:r>
            <a:br>
              <a:rPr lang="ru-RU" sz="2400" dirty="0">
                <a:latin typeface="Biome"/>
              </a:rPr>
            </a:br>
            <a: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  <a:t>поставками и снижение </a:t>
            </a:r>
            <a:b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</a:br>
            <a: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  <a:t>объемов в компаниях, </a:t>
            </a:r>
            <a:b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</a:br>
            <a:r>
              <a:rPr lang="ru-RU" sz="2400" dirty="0">
                <a:solidFill>
                  <a:srgbClr val="000000"/>
                </a:solidFill>
                <a:latin typeface="Biome"/>
                <a:cs typeface="Biome"/>
              </a:rPr>
              <a:t>работающих в России. 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iome"/>
              <a:cs typeface="Biome"/>
            </a:endParaRPr>
          </a:p>
        </p:txBody>
      </p:sp>
      <p:sp>
        <p:nvSpPr>
          <p:cNvPr id="31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Производство">
            <a:extLst>
              <a:ext uri="{FF2B5EF4-FFF2-40B4-BE49-F238E27FC236}">
                <a16:creationId xmlns:a16="http://schemas.microsoft.com/office/drawing/2014/main" id="{3D58A2A2-DC04-4A70-B503-901B8B943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0CB5B7-0C01-4BAC-9636-84AF8367D11E}"/>
              </a:ext>
            </a:extLst>
          </p:cNvPr>
          <p:cNvSpPr txBox="1"/>
          <p:nvPr/>
        </p:nvSpPr>
        <p:spPr>
          <a:xfrm>
            <a:off x="6703142" y="1283109"/>
            <a:ext cx="39107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3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здание, внутренний, автомобил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564B6EC-B429-4767-A4CA-0F1812575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6" b="106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8F32F-4307-4F0E-92CF-88EDA7C4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010" y="2242539"/>
            <a:ext cx="7459980" cy="1425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5400" dirty="0">
                <a:latin typeface="Biome Light"/>
                <a:cs typeface="Biome Light"/>
              </a:rPr>
              <a:t>Рухнули продажи</a:t>
            </a:r>
          </a:p>
        </p:txBody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37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9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718C2FE6-4347-4E84-A507-D5F31905F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82" b="-1"/>
          <a:stretch/>
        </p:blipFill>
        <p:spPr>
          <a:xfrm>
            <a:off x="2082666" y="133130"/>
            <a:ext cx="8550944" cy="66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0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D5872A3-CFF8-4F36-8446-6F1B04585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47EC0934-1503-4296-A688-FC4E83E3F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4813"/>
            <a:ext cx="7147352" cy="6333471"/>
            <a:chOff x="329184" y="-555662"/>
            <a:chExt cx="524256" cy="633347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528A17-D3E6-4463-8942-C4991C05B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9B74AA-0D92-4B16-A6FE-030C4476E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14">
            <a:extLst>
              <a:ext uri="{FF2B5EF4-FFF2-40B4-BE49-F238E27FC236}">
                <a16:creationId xmlns:a16="http://schemas.microsoft.com/office/drawing/2014/main" id="{5E2C537D-FECA-4C7F-A65B-F82518B3A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265180"/>
            <a:ext cx="10999072" cy="5751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94DCE0B-B66C-4FCF-A7E8-CCC583E60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69" b="9814"/>
          <a:stretch/>
        </p:blipFill>
        <p:spPr>
          <a:xfrm>
            <a:off x="838200" y="469664"/>
            <a:ext cx="10515600" cy="53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5">
            <a:extLst>
              <a:ext uri="{FF2B5EF4-FFF2-40B4-BE49-F238E27FC236}">
                <a16:creationId xmlns:a16="http://schemas.microsoft.com/office/drawing/2014/main" id="{EC7CB65E-2E16-4283-9104-7480C9D16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981" y="-299"/>
            <a:ext cx="8956074" cy="7399336"/>
          </a:xfrm>
        </p:spPr>
      </p:pic>
    </p:spTree>
    <p:extLst>
      <p:ext uri="{BB962C8B-B14F-4D97-AF65-F5344CB8AC3E}">
        <p14:creationId xmlns:p14="http://schemas.microsoft.com/office/powerpoint/2010/main" val="301162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2CBB0-0094-4758-93C8-BCBB793C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3041098" cy="23394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600" dirty="0">
                <a:latin typeface="Biome Light"/>
                <a:cs typeface="Biome Light"/>
              </a:rPr>
              <a:t>Спасибо за внимание!</a:t>
            </a:r>
            <a:endParaRPr lang="en-US" sz="3600" dirty="0">
              <a:latin typeface="Biome Light"/>
              <a:cs typeface="Biome Light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внутренний, стол, компьютер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4C4899DE-843C-432C-B983-E1628C6D7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3" r="1494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488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77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Meiryo</vt:lpstr>
      <vt:lpstr>Arial</vt:lpstr>
      <vt:lpstr>Biome</vt:lpstr>
      <vt:lpstr>Biome Light</vt:lpstr>
      <vt:lpstr>Calibri</vt:lpstr>
      <vt:lpstr>Calibri Light</vt:lpstr>
      <vt:lpstr>Rockwell</vt:lpstr>
      <vt:lpstr>Office Theme</vt:lpstr>
      <vt:lpstr>ВЛИЯНИЕ  КОРОНОВИРУСА НА АВТОМОБИЛЬНЫЙ РЫНОК РОССИИ </vt:lpstr>
      <vt:lpstr>С чего все началось?</vt:lpstr>
      <vt:lpstr>Рухнули продажи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Островская Ольга Леонидовна</cp:lastModifiedBy>
  <cp:revision>271</cp:revision>
  <dcterms:created xsi:type="dcterms:W3CDTF">2020-09-28T14:11:54Z</dcterms:created>
  <dcterms:modified xsi:type="dcterms:W3CDTF">2020-11-17T19:53:45Z</dcterms:modified>
</cp:coreProperties>
</file>