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C0746-D46C-4766-A2B3-6F831D86A763}" v="211" dt="2020-11-24T16:06:36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арапина Алена Евгеньевна" userId="S::ae.sarapina@live.unecon.ru::f18c7858-9419-48a7-ab48-0d2364b78ed8" providerId="AD" clId="Web-{BB2C0746-D46C-4766-A2B3-6F831D86A763}"/>
    <pc:docChg chg="addSld modSld addMainMaster delMainMaster">
      <pc:chgData name="Сарапина Алена Евгеньевна" userId="S::ae.sarapina@live.unecon.ru::f18c7858-9419-48a7-ab48-0d2364b78ed8" providerId="AD" clId="Web-{BB2C0746-D46C-4766-A2B3-6F831D86A763}" dt="2020-11-24T16:06:36.627" v="219" actId="14100"/>
      <pc:docMkLst>
        <pc:docMk/>
      </pc:docMkLst>
      <pc:sldChg chg="addSp delSp modSp mod setBg modClrScheme setClrOvrMap chgLayout">
        <pc:chgData name="Сарапина Алена Евгеньевна" userId="S::ae.sarapina@live.unecon.ru::f18c7858-9419-48a7-ab48-0d2364b78ed8" providerId="AD" clId="Web-{BB2C0746-D46C-4766-A2B3-6F831D86A763}" dt="2020-11-24T15:55:42.615" v="84"/>
        <pc:sldMkLst>
          <pc:docMk/>
          <pc:sldMk cId="1351651579" sldId="256"/>
        </pc:sldMkLst>
        <pc:spChg chg="mod">
          <ac:chgData name="Сарапина Алена Евгеньевна" userId="S::ae.sarapina@live.unecon.ru::f18c7858-9419-48a7-ab48-0d2364b78ed8" providerId="AD" clId="Web-{BB2C0746-D46C-4766-A2B3-6F831D86A763}" dt="2020-11-24T15:55:42.615" v="84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Сарапина Алена Евгеньевна" userId="S::ae.sarapina@live.unecon.ru::f18c7858-9419-48a7-ab48-0d2364b78ed8" providerId="AD" clId="Web-{BB2C0746-D46C-4766-A2B3-6F831D86A763}" dt="2020-11-24T15:55:42.615" v="84"/>
          <ac:spMkLst>
            <pc:docMk/>
            <pc:sldMk cId="1351651579" sldId="256"/>
            <ac:spMk id="3" creationId="{00000000-0000-0000-0000-000000000000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5:55:42.615" v="84"/>
          <ac:spMkLst>
            <pc:docMk/>
            <pc:sldMk cId="1351651579" sldId="256"/>
            <ac:spMk id="5" creationId="{CFA5B9DB-0BF9-4260-A97B-936524F9668F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5:55:42.615" v="84"/>
          <ac:spMkLst>
            <pc:docMk/>
            <pc:sldMk cId="1351651579" sldId="256"/>
            <ac:spMk id="7" creationId="{59824785-89B4-4433-955A-F2C847B1534D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5:55:42.615" v="84"/>
          <ac:spMkLst>
            <pc:docMk/>
            <pc:sldMk cId="1351651579" sldId="256"/>
            <ac:spMk id="8" creationId="{CB2E64D6-3AEB-4AFF-9475-E210F85E0AA7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5:55:42.553" v="83"/>
          <ac:spMkLst>
            <pc:docMk/>
            <pc:sldMk cId="1351651579" sldId="256"/>
            <ac:spMk id="9" creationId="{8A95209C-5275-4E15-8EA7-7F42980ABF2D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5:55:42.553" v="83"/>
          <ac:spMkLst>
            <pc:docMk/>
            <pc:sldMk cId="1351651579" sldId="256"/>
            <ac:spMk id="11" creationId="{4F2ED431-E304-4FF0-9F4E-032783C9D612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5:55:42.553" v="83"/>
          <ac:spMkLst>
            <pc:docMk/>
            <pc:sldMk cId="1351651579" sldId="256"/>
            <ac:spMk id="13" creationId="{4E87FCFB-2CCE-460D-B3DD-557C8BD1B94A}"/>
          </ac:spMkLst>
        </pc:spChg>
        <pc:picChg chg="add del">
          <ac:chgData name="Сарапина Алена Евгеньевна" userId="S::ae.sarapina@live.unecon.ru::f18c7858-9419-48a7-ab48-0d2364b78ed8" providerId="AD" clId="Web-{BB2C0746-D46C-4766-A2B3-6F831D86A763}" dt="2020-11-24T15:55:42.553" v="83"/>
          <ac:picMkLst>
            <pc:docMk/>
            <pc:sldMk cId="1351651579" sldId="256"/>
            <ac:picMk id="4" creationId="{18CF9DF8-81C6-4C19-8540-68A7D4244A7C}"/>
          </ac:picMkLst>
        </pc:picChg>
        <pc:picChg chg="add">
          <ac:chgData name="Сарапина Алена Евгеньевна" userId="S::ae.sarapina@live.unecon.ru::f18c7858-9419-48a7-ab48-0d2364b78ed8" providerId="AD" clId="Web-{BB2C0746-D46C-4766-A2B3-6F831D86A763}" dt="2020-11-24T15:55:42.615" v="84"/>
          <ac:picMkLst>
            <pc:docMk/>
            <pc:sldMk cId="1351651579" sldId="256"/>
            <ac:picMk id="6" creationId="{1465A068-3258-429F-A1C8-F7BEF4B87E67}"/>
          </ac:picMkLst>
        </pc:picChg>
      </pc:sldChg>
      <pc:sldChg chg="addSp delSp modSp new mod setBg">
        <pc:chgData name="Сарапина Алена Евгеньевна" userId="S::ae.sarapina@live.unecon.ru::f18c7858-9419-48a7-ab48-0d2364b78ed8" providerId="AD" clId="Web-{BB2C0746-D46C-4766-A2B3-6F831D86A763}" dt="2020-11-24T16:06:36.627" v="219" actId="14100"/>
        <pc:sldMkLst>
          <pc:docMk/>
          <pc:sldMk cId="514093828" sldId="257"/>
        </pc:sldMkLst>
        <pc:spChg chg="mod">
          <ac:chgData name="Сарапина Алена Евгеньевна" userId="S::ae.sarapina@live.unecon.ru::f18c7858-9419-48a7-ab48-0d2364b78ed8" providerId="AD" clId="Web-{BB2C0746-D46C-4766-A2B3-6F831D86A763}" dt="2020-11-24T16:06:06.595" v="211"/>
          <ac:spMkLst>
            <pc:docMk/>
            <pc:sldMk cId="514093828" sldId="257"/>
            <ac:spMk id="2" creationId="{17B95D51-9128-4D01-B294-3836C4BA6C5A}"/>
          </ac:spMkLst>
        </pc:spChg>
        <pc:spChg chg="del">
          <ac:chgData name="Сарапина Алена Евгеньевна" userId="S::ae.sarapina@live.unecon.ru::f18c7858-9419-48a7-ab48-0d2364b78ed8" providerId="AD" clId="Web-{BB2C0746-D46C-4766-A2B3-6F831D86A763}" dt="2020-11-24T15:59:23.447" v="125"/>
          <ac:spMkLst>
            <pc:docMk/>
            <pc:sldMk cId="514093828" sldId="257"/>
            <ac:spMk id="3" creationId="{E85A8E21-B9E7-47BC-8876-BE22D5D905A3}"/>
          </ac:spMkLst>
        </pc:spChg>
        <pc:spChg chg="add mod">
          <ac:chgData name="Сарапина Алена Евгеньевна" userId="S::ae.sarapina@live.unecon.ru::f18c7858-9419-48a7-ab48-0d2364b78ed8" providerId="AD" clId="Web-{BB2C0746-D46C-4766-A2B3-6F831D86A763}" dt="2020-11-24T16:06:36.627" v="219" actId="14100"/>
          <ac:spMkLst>
            <pc:docMk/>
            <pc:sldMk cId="514093828" sldId="257"/>
            <ac:spMk id="4" creationId="{A80C940E-0AED-4891-B00C-3AE7CD548E6D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4:13.093" v="177"/>
          <ac:spMkLst>
            <pc:docMk/>
            <pc:sldMk cId="514093828" sldId="257"/>
            <ac:spMk id="10" creationId="{DA381740-063A-41A4-836D-85D14980EEF0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4:13.093" v="177"/>
          <ac:spMkLst>
            <pc:docMk/>
            <pc:sldMk cId="514093828" sldId="257"/>
            <ac:spMk id="12" creationId="{F12E7CC5-C78B-4EBD-9565-3FA00FAA6CF2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4:13.093" v="177"/>
          <ac:spMkLst>
            <pc:docMk/>
            <pc:sldMk cId="514093828" sldId="257"/>
            <ac:spMk id="14" creationId="{3A4529A5-F675-429F-8044-01372BB13422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4:13.093" v="177"/>
          <ac:spMkLst>
            <pc:docMk/>
            <pc:sldMk cId="514093828" sldId="257"/>
            <ac:spMk id="16" creationId="{63DAB858-5A0C-4AFF-AAC6-705EDF8DB733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19.954" v="200"/>
          <ac:spMkLst>
            <pc:docMk/>
            <pc:sldMk cId="514093828" sldId="257"/>
            <ac:spMk id="21" creationId="{DA381740-063A-41A4-836D-85D14980EEF0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19.954" v="200"/>
          <ac:spMkLst>
            <pc:docMk/>
            <pc:sldMk cId="514093828" sldId="257"/>
            <ac:spMk id="23" creationId="{76906711-0AFB-47DD-A4B6-4E94B38B8C91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19.954" v="200"/>
          <ac:spMkLst>
            <pc:docMk/>
            <pc:sldMk cId="514093828" sldId="257"/>
            <ac:spMk id="25" creationId="{AA91F649-894C-41F6-A21D-3D1AC558E934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19.954" v="200"/>
          <ac:spMkLst>
            <pc:docMk/>
            <pc:sldMk cId="514093828" sldId="257"/>
            <ac:spMk id="27" creationId="{56037404-66BD-46B5-9323-1B531319671A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33.735" v="202"/>
          <ac:spMkLst>
            <pc:docMk/>
            <pc:sldMk cId="514093828" sldId="257"/>
            <ac:spMk id="32" creationId="{743AA782-23D1-4521-8CAD-47662984AA08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5:33.735" v="202"/>
          <ac:spMkLst>
            <pc:docMk/>
            <pc:sldMk cId="514093828" sldId="257"/>
            <ac:spMk id="34" creationId="{3CE8AF5E-D374-4CF1-90CC-35CF73B81C3E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6:06.595" v="211"/>
          <ac:spMkLst>
            <pc:docMk/>
            <pc:sldMk cId="514093828" sldId="257"/>
            <ac:spMk id="41" creationId="{743AA782-23D1-4521-8CAD-47662984AA08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6:06.595" v="211"/>
          <ac:spMkLst>
            <pc:docMk/>
            <pc:sldMk cId="514093828" sldId="257"/>
            <ac:spMk id="43" creationId="{3CE8AF5E-D374-4CF1-90CC-35CF73B81C3E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6:06.595" v="211"/>
          <ac:spMkLst>
            <pc:docMk/>
            <pc:sldMk cId="514093828" sldId="257"/>
            <ac:spMk id="50" creationId="{A8908DB7-C3A6-4FCB-9820-CEE02B398C4A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6:06.595" v="211"/>
          <ac:spMkLst>
            <pc:docMk/>
            <pc:sldMk cId="514093828" sldId="257"/>
            <ac:spMk id="52" creationId="{D010E05E-9237-4321-84BB-69C0F22568EE}"/>
          </ac:spMkLst>
        </pc:spChg>
        <pc:picChg chg="add mod ord">
          <ac:chgData name="Сарапина Алена Евгеньевна" userId="S::ae.sarapina@live.unecon.ru::f18c7858-9419-48a7-ab48-0d2364b78ed8" providerId="AD" clId="Web-{BB2C0746-D46C-4766-A2B3-6F831D86A763}" dt="2020-11-24T16:06:19.361" v="214" actId="1076"/>
          <ac:picMkLst>
            <pc:docMk/>
            <pc:sldMk cId="514093828" sldId="257"/>
            <ac:picMk id="7" creationId="{4A2F4597-22EB-43CB-AD35-FD1B4AC2FC2D}"/>
          </ac:picMkLst>
        </pc:picChg>
        <pc:inkChg chg="add del">
          <ac:chgData name="Сарапина Алена Евгеньевна" userId="S::ae.sarapina@live.unecon.ru::f18c7858-9419-48a7-ab48-0d2364b78ed8" providerId="AD" clId="Web-{BB2C0746-D46C-4766-A2B3-6F831D86A763}" dt="2020-11-24T16:05:33.735" v="202"/>
          <ac:inkMkLst>
            <pc:docMk/>
            <pc:sldMk cId="514093828" sldId="257"/>
            <ac:inkMk id="36" creationId="{070477C5-0410-4E4F-97A1-F84C2465C187}"/>
          </ac:inkMkLst>
        </pc:inkChg>
        <pc:inkChg chg="add del">
          <ac:chgData name="Сарапина Алена Евгеньевна" userId="S::ae.sarapina@live.unecon.ru::f18c7858-9419-48a7-ab48-0d2364b78ed8" providerId="AD" clId="Web-{BB2C0746-D46C-4766-A2B3-6F831D86A763}" dt="2020-11-24T16:06:06.595" v="211"/>
          <ac:inkMkLst>
            <pc:docMk/>
            <pc:sldMk cId="514093828" sldId="257"/>
            <ac:inkMk id="45" creationId="{070477C5-0410-4E4F-97A1-F84C2465C187}"/>
          </ac:inkMkLst>
        </pc:inkChg>
        <pc:inkChg chg="add">
          <ac:chgData name="Сарапина Алена Евгеньевна" userId="S::ae.sarapina@live.unecon.ru::f18c7858-9419-48a7-ab48-0d2364b78ed8" providerId="AD" clId="Web-{BB2C0746-D46C-4766-A2B3-6F831D86A763}" dt="2020-11-24T16:06:06.595" v="211"/>
          <ac:inkMkLst>
            <pc:docMk/>
            <pc:sldMk cId="514093828" sldId="257"/>
            <ac:inkMk id="54" creationId="{070477C5-0410-4E4F-97A1-F84C2465C187}"/>
          </ac:inkMkLst>
        </pc:inkChg>
      </pc:sldChg>
      <pc:sldChg chg="addSp delSp modSp new mod setBg">
        <pc:chgData name="Сарапина Алена Евгеньевна" userId="S::ae.sarapina@live.unecon.ru::f18c7858-9419-48a7-ab48-0d2364b78ed8" providerId="AD" clId="Web-{BB2C0746-D46C-4766-A2B3-6F831D86A763}" dt="2020-11-24T16:03:22.045" v="176"/>
        <pc:sldMkLst>
          <pc:docMk/>
          <pc:sldMk cId="1222715026" sldId="258"/>
        </pc:sldMkLst>
        <pc:spChg chg="mod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2" creationId="{C2ACBAD4-B937-49CB-AAB5-4159873E9884}"/>
          </ac:spMkLst>
        </pc:spChg>
        <pc:spChg chg="mod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3" creationId="{CE241E35-30F7-460C-A534-95E7AF06D7B3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8" creationId="{C05CBC3C-2E5A-4839-8B9B-2E5A6ADF0F58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10" creationId="{827FF362-FC97-4BF5-949B-D4ADFA26E457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15" creationId="{777A147A-9ED8-46B4-8660-1B3C2AA880B5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3:22.045" v="176"/>
          <ac:spMkLst>
            <pc:docMk/>
            <pc:sldMk cId="1222715026" sldId="258"/>
            <ac:spMk id="17" creationId="{5D6C15A0-C087-4593-8414-2B4EC1CDC3DE}"/>
          </ac:spMkLst>
        </pc:spChg>
      </pc:sldChg>
      <pc:sldChg chg="addSp delSp modSp new mod setBg">
        <pc:chgData name="Сарапина Алена Евгеньевна" userId="S::ae.sarapina@live.unecon.ru::f18c7858-9419-48a7-ab48-0d2364b78ed8" providerId="AD" clId="Web-{BB2C0746-D46C-4766-A2B3-6F831D86A763}" dt="2020-11-24T16:02:22.591" v="169"/>
        <pc:sldMkLst>
          <pc:docMk/>
          <pc:sldMk cId="3668468654" sldId="259"/>
        </pc:sldMkLst>
        <pc:spChg chg="mod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2" creationId="{12D73A84-F2C9-4091-A91D-A19E2023844F}"/>
          </ac:spMkLst>
        </pc:spChg>
        <pc:spChg chg="mod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3" creationId="{CFC78731-343B-46B1-AF38-EC3CF89C9A8F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10" creationId="{743AA782-23D1-4521-8CAD-47662984AA08}"/>
          </ac:spMkLst>
        </pc:spChg>
        <pc:spChg chg="add del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12" creationId="{3CE8AF5E-D374-4CF1-90CC-35CF73B81C3E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19" creationId="{7B831B6F-405A-4B47-B9BB-5CA88F285844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21" creationId="{15109354-9C5D-4F8C-B0E6-D1043C7BF20A}"/>
          </ac:spMkLst>
        </pc:spChg>
        <pc:spChg chg="add">
          <ac:chgData name="Сарапина Алена Евгеньевна" userId="S::ae.sarapina@live.unecon.ru::f18c7858-9419-48a7-ab48-0d2364b78ed8" providerId="AD" clId="Web-{BB2C0746-D46C-4766-A2B3-6F831D86A763}" dt="2020-11-24T16:02:22.591" v="169"/>
          <ac:spMkLst>
            <pc:docMk/>
            <pc:sldMk cId="3668468654" sldId="259"/>
            <ac:spMk id="23" creationId="{3CE8AF5E-D374-4CF1-90CC-35CF73B81C3E}"/>
          </ac:spMkLst>
        </pc:spChg>
        <pc:picChg chg="add mod ord">
          <ac:chgData name="Сарапина Алена Евгеньевна" userId="S::ae.sarapina@live.unecon.ru::f18c7858-9419-48a7-ab48-0d2364b78ed8" providerId="AD" clId="Web-{BB2C0746-D46C-4766-A2B3-6F831D86A763}" dt="2020-11-24T16:02:22.591" v="169"/>
          <ac:picMkLst>
            <pc:docMk/>
            <pc:sldMk cId="3668468654" sldId="259"/>
            <ac:picMk id="7" creationId="{9F357A6D-F716-412C-A18B-FF1703732F9C}"/>
          </ac:picMkLst>
        </pc:picChg>
        <pc:inkChg chg="add del">
          <ac:chgData name="Сарапина Алена Евгеньевна" userId="S::ae.sarapina@live.unecon.ru::f18c7858-9419-48a7-ab48-0d2364b78ed8" providerId="AD" clId="Web-{BB2C0746-D46C-4766-A2B3-6F831D86A763}" dt="2020-11-24T16:02:22.591" v="169"/>
          <ac:inkMkLst>
            <pc:docMk/>
            <pc:sldMk cId="3668468654" sldId="259"/>
            <ac:inkMk id="14" creationId="{070477C5-0410-4E4F-97A1-F84C2465C187}"/>
          </ac:inkMkLst>
        </pc:inkChg>
        <pc:inkChg chg="add">
          <ac:chgData name="Сарапина Алена Евгеньевна" userId="S::ae.sarapina@live.unecon.ru::f18c7858-9419-48a7-ab48-0d2364b78ed8" providerId="AD" clId="Web-{BB2C0746-D46C-4766-A2B3-6F831D86A763}" dt="2020-11-24T16:02:22.591" v="169"/>
          <ac:inkMkLst>
            <pc:docMk/>
            <pc:sldMk cId="3668468654" sldId="259"/>
            <ac:inkMk id="25" creationId="{070477C5-0410-4E4F-97A1-F84C2465C187}"/>
          </ac:inkMkLst>
        </pc:inkChg>
      </pc:sldChg>
      <pc:sldMasterChg chg="add del addSldLayout delSldLayout">
        <pc:chgData name="Сарапина Алена Евгеньевна" userId="S::ae.sarapina@live.unecon.ru::f18c7858-9419-48a7-ab48-0d2364b78ed8" providerId="AD" clId="Web-{BB2C0746-D46C-4766-A2B3-6F831D86A763}" dt="2020-11-24T15:55:42.615" v="84"/>
        <pc:sldMasterMkLst>
          <pc:docMk/>
          <pc:sldMasterMk cId="3154979492" sldId="2147483648"/>
        </pc:sldMasterMkLst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161079921" sldId="2147483649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2703711724" sldId="2147483650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4076369896" sldId="2147483651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2625762208" sldId="2147483652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188002762" sldId="2147483653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2295335545" sldId="2147483654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1988754143" sldId="2147483655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3665695281" sldId="2147483656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2134169247" sldId="2147483657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2065727480" sldId="2147483658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addSldLayout">
        <pc:chgData name="Сарапина Алена Евгеньевна" userId="S::ae.sarapina@live.unecon.ru::f18c7858-9419-48a7-ab48-0d2364b78ed8" providerId="AD" clId="Web-{BB2C0746-D46C-4766-A2B3-6F831D86A763}" dt="2020-11-24T15:55:42.615" v="84"/>
        <pc:sldMasterMkLst>
          <pc:docMk/>
          <pc:sldMasterMk cId="2195503825" sldId="2147483674"/>
        </pc:sldMasterMkLst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3082353794" sldId="2147483663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3233880506" sldId="2147483664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264689657" sldId="2147483665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307352791" sldId="2147483666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2265616623" sldId="2147483667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3992917032" sldId="2147483668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2812873419" sldId="2147483669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2700242487" sldId="2147483670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1644197866" sldId="2147483671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3077081687" sldId="2147483672"/>
          </pc:sldLayoutMkLst>
        </pc:sldLayoutChg>
        <pc:sldLayoutChg chg="add">
          <pc:chgData name="Сарапина Алена Евгеньевна" userId="S::ae.sarapina@live.unecon.ru::f18c7858-9419-48a7-ab48-0d2364b78ed8" providerId="AD" clId="Web-{BB2C0746-D46C-4766-A2B3-6F831D86A763}" dt="2020-11-24T15:55:42.615" v="84"/>
          <pc:sldLayoutMkLst>
            <pc:docMk/>
            <pc:sldMasterMk cId="2195503825" sldId="2147483674"/>
            <pc:sldLayoutMk cId="1958884524" sldId="2147483673"/>
          </pc:sldLayoutMkLst>
        </pc:sldLayoutChg>
      </pc:sldMasterChg>
      <pc:sldMasterChg chg="add del addSldLayout delSldLayout">
        <pc:chgData name="Сарапина Алена Евгеньевна" userId="S::ae.sarapina@live.unecon.ru::f18c7858-9419-48a7-ab48-0d2364b78ed8" providerId="AD" clId="Web-{BB2C0746-D46C-4766-A2B3-6F831D86A763}" dt="2020-11-24T15:55:42.553" v="83"/>
        <pc:sldMasterMkLst>
          <pc:docMk/>
          <pc:sldMasterMk cId="873583294" sldId="2147483699"/>
        </pc:sldMasterMkLst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3779982552" sldId="2147483688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2414899270" sldId="2147483689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23899414" sldId="2147483690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3765920948" sldId="2147483691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2658704153" sldId="2147483692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332113835" sldId="2147483693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600930331" sldId="2147483694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617498054" sldId="2147483695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3360700448" sldId="2147483696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464910171" sldId="2147483697"/>
          </pc:sldLayoutMkLst>
        </pc:sldLayoutChg>
        <pc:sldLayoutChg chg="add del">
          <pc:chgData name="Сарапина Алена Евгеньевна" userId="S::ae.sarapina@live.unecon.ru::f18c7858-9419-48a7-ab48-0d2364b78ed8" providerId="AD" clId="Web-{BB2C0746-D46C-4766-A2B3-6F831D86A763}" dt="2020-11-24T15:55:42.553" v="83"/>
          <pc:sldLayoutMkLst>
            <pc:docMk/>
            <pc:sldMasterMk cId="873583294" sldId="2147483699"/>
            <pc:sldLayoutMk cId="2450293688" sldId="2147483698"/>
          </pc:sldLayoutMkLst>
        </pc:sldLayoutChg>
      </pc:sldMasterChg>
    </pc:docChg>
  </pc:docChgLst>
  <pc:docChgLst>
    <pc:chgData clId="Web-{BB2C0746-D46C-4766-A2B3-6F831D86A763}"/>
    <pc:docChg chg="modSld">
      <pc:chgData name="" userId="" providerId="" clId="Web-{BB2C0746-D46C-4766-A2B3-6F831D86A763}" dt="2020-11-24T15:53:47.238" v="1" actId="20577"/>
      <pc:docMkLst>
        <pc:docMk/>
      </pc:docMkLst>
      <pc:sldChg chg="modSp">
        <pc:chgData name="" userId="" providerId="" clId="Web-{BB2C0746-D46C-4766-A2B3-6F831D86A763}" dt="2020-11-24T15:53:47.238" v="0" actId="20577"/>
        <pc:sldMkLst>
          <pc:docMk/>
          <pc:sldMk cId="1351651579" sldId="256"/>
        </pc:sldMkLst>
        <pc:spChg chg="mod">
          <ac:chgData name="" userId="" providerId="" clId="Web-{BB2C0746-D46C-4766-A2B3-6F831D86A763}" dt="2020-11-24T15:53:47.238" v="0" actId="20577"/>
          <ac:spMkLst>
            <pc:docMk/>
            <pc:sldMk cId="1351651579" sldId="256"/>
            <ac:spMk id="2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6:05:44.9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6:02:18.55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6:05:44.9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9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8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61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5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8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0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1465A068-3258-429F-A1C8-F7BEF4B87E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4713" r="-2" b="1442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ACA26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6200">
                <a:ea typeface="+mj-lt"/>
                <a:cs typeface="+mj-lt"/>
              </a:rPr>
              <a:t>Экологический след сотовых телефонов</a:t>
            </a:r>
            <a:endParaRPr lang="ru-RU" sz="6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>
                <a:cs typeface="Calibri"/>
              </a:rPr>
              <a:t>Выполнили:</a:t>
            </a:r>
            <a:br>
              <a:rPr lang="ru-RU" sz="1800">
                <a:cs typeface="Calibri"/>
              </a:rPr>
            </a:br>
            <a:r>
              <a:rPr lang="ru-RU" sz="1800">
                <a:cs typeface="Calibri"/>
              </a:rPr>
              <a:t>Сарапина Алёна Э-1808</a:t>
            </a:r>
            <a:br>
              <a:rPr lang="ru-RU" sz="1800">
                <a:cs typeface="Calibri"/>
              </a:rPr>
            </a:br>
            <a:r>
              <a:rPr lang="ru-RU" sz="1800">
                <a:cs typeface="Calibri"/>
              </a:rPr>
              <a:t>Брютова Елена Э-1804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ACA26E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95D51-9128-4D01-B294-3836C4BA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163" y="1762169"/>
            <a:ext cx="4073110" cy="31220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300" b="1">
                <a:solidFill>
                  <a:srgbClr val="FFFFFF"/>
                </a:solidFill>
              </a:rPr>
              <a:t>Влияние сотовых телефонов на окружающую среду  в ходе их производства</a:t>
            </a:r>
            <a:endParaRPr lang="en-US" sz="33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80C940E-0AED-4891-B00C-3AE7CD548E6D}"/>
              </a:ext>
            </a:extLst>
          </p:cNvPr>
          <p:cNvSpPr txBox="1"/>
          <p:nvPr/>
        </p:nvSpPr>
        <p:spPr>
          <a:xfrm>
            <a:off x="5952226" y="3119888"/>
            <a:ext cx="5754795" cy="31790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Для</a:t>
            </a:r>
            <a:r>
              <a:rPr lang="en-US" sz="2200" dirty="0"/>
              <a:t> </a:t>
            </a:r>
            <a:r>
              <a:rPr lang="en-US" sz="2200" dirty="0" err="1"/>
              <a:t>изготовления</a:t>
            </a:r>
            <a:r>
              <a:rPr lang="en-US" sz="2200" dirty="0"/>
              <a:t> </a:t>
            </a:r>
            <a:r>
              <a:rPr lang="en-US" sz="2200" dirty="0" err="1"/>
              <a:t>сотовых</a:t>
            </a:r>
            <a:r>
              <a:rPr lang="en-US" sz="2200" dirty="0"/>
              <a:t> </a:t>
            </a:r>
            <a:r>
              <a:rPr lang="en-US" sz="2200" dirty="0" err="1"/>
              <a:t>телефонов</a:t>
            </a:r>
            <a:r>
              <a:rPr lang="en-US" sz="2200" dirty="0"/>
              <a:t> </a:t>
            </a:r>
            <a:r>
              <a:rPr lang="en-US" sz="2200" dirty="0" err="1"/>
              <a:t>требуется</a:t>
            </a:r>
            <a:r>
              <a:rPr lang="en-US" sz="2200" dirty="0"/>
              <a:t> </a:t>
            </a:r>
            <a:r>
              <a:rPr lang="en-US" sz="2200" dirty="0" err="1"/>
              <a:t>тысячи</a:t>
            </a:r>
            <a:r>
              <a:rPr lang="en-US" sz="2200" dirty="0"/>
              <a:t> </a:t>
            </a:r>
            <a:r>
              <a:rPr lang="en-US" sz="2200" dirty="0" err="1"/>
              <a:t>различных</a:t>
            </a:r>
            <a:r>
              <a:rPr lang="en-US" sz="2200" dirty="0"/>
              <a:t> </a:t>
            </a:r>
            <a:r>
              <a:rPr lang="en-US" sz="2200" dirty="0" err="1"/>
              <a:t>веществ</a:t>
            </a:r>
            <a:r>
              <a:rPr lang="en-US" sz="2200" dirty="0"/>
              <a:t> и </a:t>
            </a:r>
            <a:r>
              <a:rPr lang="en-US" sz="2200" dirty="0" err="1"/>
              <a:t>их</a:t>
            </a:r>
            <a:r>
              <a:rPr lang="en-US" sz="2200" dirty="0"/>
              <a:t> </a:t>
            </a:r>
            <a:r>
              <a:rPr lang="en-US" sz="2200" dirty="0" err="1"/>
              <a:t>сочетаний</a:t>
            </a:r>
            <a:r>
              <a:rPr lang="en-US" sz="2200" dirty="0"/>
              <a:t>. </a:t>
            </a:r>
          </a:p>
          <a:p>
            <a:pPr marL="28575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Добывающие</a:t>
            </a:r>
            <a:r>
              <a:rPr lang="en-US" sz="2200" dirty="0"/>
              <a:t> </a:t>
            </a:r>
            <a:r>
              <a:rPr lang="en-US" sz="2200" dirty="0" err="1"/>
              <a:t>производства</a:t>
            </a:r>
            <a:r>
              <a:rPr lang="en-US" sz="2200" dirty="0"/>
              <a:t> </a:t>
            </a:r>
            <a:r>
              <a:rPr lang="en-US" sz="2200" dirty="0" err="1"/>
              <a:t>разрушают</a:t>
            </a:r>
            <a:r>
              <a:rPr lang="en-US" sz="2200" dirty="0"/>
              <a:t> </a:t>
            </a:r>
            <a:r>
              <a:rPr lang="en-US" sz="2200" dirty="0" err="1"/>
              <a:t>поверхность</a:t>
            </a:r>
            <a:r>
              <a:rPr lang="en-US" sz="2200" dirty="0"/>
              <a:t> </a:t>
            </a:r>
            <a:r>
              <a:rPr lang="en-US" sz="2200" dirty="0" err="1"/>
              <a:t>Земли</a:t>
            </a:r>
            <a:r>
              <a:rPr lang="en-US" sz="2200" dirty="0"/>
              <a:t> и </a:t>
            </a:r>
            <a:r>
              <a:rPr lang="en-US" sz="2200" dirty="0" err="1"/>
              <a:t>зачастую</a:t>
            </a:r>
            <a:r>
              <a:rPr lang="en-US" sz="2200" dirty="0"/>
              <a:t> </a:t>
            </a:r>
            <a:r>
              <a:rPr lang="en-US" sz="2200" dirty="0" err="1"/>
              <a:t>загрязняют</a:t>
            </a:r>
            <a:r>
              <a:rPr lang="en-US" sz="2200" dirty="0"/>
              <a:t> </a:t>
            </a:r>
            <a:r>
              <a:rPr lang="en-US" sz="2200" dirty="0" err="1"/>
              <a:t>окружающий</a:t>
            </a:r>
            <a:r>
              <a:rPr lang="en-US" sz="2200" dirty="0"/>
              <a:t> </a:t>
            </a:r>
            <a:r>
              <a:rPr lang="en-US" sz="2200" dirty="0" err="1"/>
              <a:t>воздух</a:t>
            </a:r>
            <a:r>
              <a:rPr lang="en-US" sz="2200" dirty="0"/>
              <a:t> и </a:t>
            </a:r>
            <a:r>
              <a:rPr lang="en-US" sz="2200" dirty="0" err="1"/>
              <a:t>воду</a:t>
            </a:r>
            <a:r>
              <a:rPr lang="en-US" sz="2200" dirty="0"/>
              <a:t>. 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 err="1"/>
              <a:t>cреди</a:t>
            </a:r>
            <a:r>
              <a:rPr lang="en-US" sz="2200" dirty="0"/>
              <a:t> </a:t>
            </a:r>
            <a:r>
              <a:rPr lang="en-US" sz="2200" dirty="0" err="1"/>
              <a:t>рабочих</a:t>
            </a:r>
            <a:r>
              <a:rPr lang="en-US" sz="2200" dirty="0"/>
              <a:t> </a:t>
            </a:r>
            <a:r>
              <a:rPr lang="en-US" sz="2200" dirty="0" err="1"/>
              <a:t>технических</a:t>
            </a:r>
            <a:r>
              <a:rPr lang="en-US" sz="2200" dirty="0"/>
              <a:t> </a:t>
            </a:r>
            <a:r>
              <a:rPr lang="en-US" sz="2200" dirty="0" err="1"/>
              <a:t>предприятий</a:t>
            </a:r>
            <a:r>
              <a:rPr lang="en-US" sz="2200" dirty="0"/>
              <a:t> </a:t>
            </a:r>
            <a:r>
              <a:rPr lang="en-US" sz="2200" dirty="0" err="1"/>
              <a:t>высок</a:t>
            </a:r>
            <a:r>
              <a:rPr lang="en-US" sz="2200" dirty="0"/>
              <a:t> </a:t>
            </a:r>
            <a:r>
              <a:rPr lang="en-US" sz="2200" dirty="0" err="1"/>
              <a:t>процент</a:t>
            </a:r>
            <a:r>
              <a:rPr lang="en-US" sz="2200" dirty="0"/>
              <a:t> </a:t>
            </a:r>
            <a:r>
              <a:rPr lang="en-US" sz="2200" dirty="0" err="1"/>
              <a:t>раковых</a:t>
            </a:r>
            <a:r>
              <a:rPr lang="en-US" sz="2200" dirty="0"/>
              <a:t> и </a:t>
            </a:r>
            <a:r>
              <a:rPr lang="en-US" sz="2200" dirty="0" err="1"/>
              <a:t>других</a:t>
            </a:r>
            <a:r>
              <a:rPr lang="en-US" sz="2200" dirty="0"/>
              <a:t> </a:t>
            </a:r>
            <a:r>
              <a:rPr lang="en-US" sz="2200" dirty="0" err="1"/>
              <a:t>смертельных</a:t>
            </a:r>
            <a:r>
              <a:rPr lang="en-US" sz="2200" dirty="0"/>
              <a:t> </a:t>
            </a:r>
            <a:r>
              <a:rPr lang="en-US" sz="2200" dirty="0" err="1"/>
              <a:t>заболеваний</a:t>
            </a:r>
            <a:r>
              <a:rPr lang="en-US" sz="2200" dirty="0"/>
              <a:t>. </a:t>
            </a:r>
          </a:p>
        </p:txBody>
      </p:sp>
      <p:pic>
        <p:nvPicPr>
          <p:cNvPr id="7" name="Graphic 6" descr="Скелет">
            <a:extLst>
              <a:ext uri="{FF2B5EF4-FFF2-40B4-BE49-F238E27FC236}">
                <a16:creationId xmlns:a16="http://schemas.microsoft.com/office/drawing/2014/main" id="{4A2F4597-22EB-43CB-AD35-FD1B4AC2FC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7470" y="68371"/>
            <a:ext cx="2756321" cy="275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09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CBAD4-B937-49CB-AAB5-4159873E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900" b="1">
                <a:ea typeface="+mj-lt"/>
                <a:cs typeface="+mj-lt"/>
              </a:rPr>
              <a:t>Энергетические затраты при эксплуатации сотовых телефонов.</a:t>
            </a:r>
            <a:endParaRPr lang="ru-RU" sz="2900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ACA26E"/>
          </a:solidFill>
          <a:ln w="41275" cap="rnd">
            <a:solidFill>
              <a:srgbClr val="ACA26E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241E35-30F7-460C-A534-95E7AF06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ru-RU" dirty="0">
                <a:ea typeface="+mn-lt"/>
                <a:cs typeface="+mn-lt"/>
              </a:rPr>
              <a:t>Учёные полагают, что поиск в </a:t>
            </a:r>
            <a:r>
              <a:rPr lang="ru-RU" dirty="0" err="1">
                <a:ea typeface="+mn-lt"/>
                <a:cs typeface="+mn-lt"/>
              </a:rPr>
              <a:t>Google</a:t>
            </a:r>
            <a:r>
              <a:rPr lang="ru-RU" dirty="0">
                <a:ea typeface="+mn-lt"/>
                <a:cs typeface="+mn-lt"/>
              </a:rPr>
              <a:t> наносит прямой вред окружающей среде и экологии, ведь для выполнения поисковых запросов уходит огромное количество энергии. </a:t>
            </a:r>
          </a:p>
          <a:p>
            <a:r>
              <a:rPr lang="ru-RU" dirty="0">
                <a:ea typeface="+mn-lt"/>
                <a:cs typeface="+mn-lt"/>
              </a:rPr>
              <a:t>Вред, который производит один человек, вышедший в интернет для просмотра сайта, составляет около 0,03 грамма углекислого газа в секунду. Если сайт наполнен видео-контентом, то выброс парникового газа увеличится в разы.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71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9F357A6D-F716-412C-A18B-FF1703732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rgbClr val="ACA26E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73A84-F2C9-4091-A91D-A19E20238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638089"/>
            <a:ext cx="5337270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900" b="1">
                <a:solidFill>
                  <a:srgbClr val="FFFFFF"/>
                </a:solidFill>
                <a:ea typeface="+mj-lt"/>
                <a:cs typeface="+mj-lt"/>
              </a:rPr>
              <a:t>Утилизация сотовых телефонов</a:t>
            </a:r>
            <a:r>
              <a:rPr lang="ru-RU" sz="39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ru-RU" sz="3900">
              <a:solidFill>
                <a:srgbClr val="FFFFFF"/>
              </a:solidFill>
            </a:endParaRP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6304" y="2368177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ACA26E"/>
          </a:solidFill>
          <a:ln w="38100" cap="rnd">
            <a:solidFill>
              <a:srgbClr val="ACA26E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C78731-343B-46B1-AF38-EC3CF89C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9354" y="2664886"/>
            <a:ext cx="5461095" cy="355078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200">
                <a:solidFill>
                  <a:srgbClr val="FFFFFF"/>
                </a:solidFill>
                <a:ea typeface="+mn-lt"/>
                <a:cs typeface="+mn-lt"/>
              </a:rPr>
              <a:t>Сейчас у нас есть уникальная возможность каждый год приобретать для своих нужд полезные и не очень гаджеты, обновлять мобильный телефон и планшетный.</a:t>
            </a:r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FFFFFF"/>
                </a:solidFill>
                <a:ea typeface="+mn-lt"/>
                <a:cs typeface="+mn-lt"/>
              </a:rPr>
              <a:t>Чаще всего корабли с таким мусором отправляются в Африку, к берегам Ганы и выбрасывают около 50% техники из передовых стан мира. </a:t>
            </a:r>
            <a:endParaRPr lang="ru-RU" sz="22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846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ACA26E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95D51-9128-4D01-B294-3836C4BA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163" y="1762169"/>
            <a:ext cx="4073110" cy="31220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300" b="1" dirty="0">
                <a:solidFill>
                  <a:srgbClr val="FFFFFF"/>
                </a:solidFill>
              </a:rPr>
              <a:t>Борьба с негативным влиянием на окружающую среду</a:t>
            </a:r>
            <a:endParaRPr lang="en-US" sz="33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25D661DC-C1D5-4237-B565-6F7D1816E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3" y="4280557"/>
            <a:ext cx="24288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C8B6D5C-E7A8-4CCA-8FBB-94F24F397316}"/>
              </a:ext>
            </a:extLst>
          </p:cNvPr>
          <p:cNvSpPr txBox="1"/>
          <p:nvPr/>
        </p:nvSpPr>
        <p:spPr>
          <a:xfrm>
            <a:off x="5755403" y="810051"/>
            <a:ext cx="5754795" cy="31790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7150">
              <a:spcAft>
                <a:spcPts val="600"/>
              </a:spcAft>
            </a:pPr>
            <a:r>
              <a:rPr lang="ru-RU" sz="2200" dirty="0"/>
              <a:t>Компании, производящие электронные гаджеты, прекрасно понимают, какой колоссальный ущерб наносят природе. Однако стремление минимизировать негативное влияние присутствует у множества известных компаний и для осуществления этой цели применяются «зелёные технологии».</a:t>
            </a:r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E37548-D03E-44A2-B02D-DE8FB38A3659}"/>
              </a:ext>
            </a:extLst>
          </p:cNvPr>
          <p:cNvSpPr txBox="1"/>
          <p:nvPr/>
        </p:nvSpPr>
        <p:spPr>
          <a:xfrm>
            <a:off x="4764415" y="6318704"/>
            <a:ext cx="5754795" cy="31790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7150">
              <a:spcAft>
                <a:spcPts val="600"/>
              </a:spcAft>
            </a:pPr>
            <a:r>
              <a:rPr lang="ru-RU" sz="2200" b="1" dirty="0">
                <a:latin typeface="Arial Black" panose="020B0A04020102020204" pitchFamily="34" charset="0"/>
              </a:rPr>
              <a:t>Символ «</a:t>
            </a:r>
            <a:r>
              <a:rPr lang="en-US" sz="2200" b="1" dirty="0" err="1">
                <a:latin typeface="Arial Black" panose="020B0A04020102020204" pitchFamily="34" charset="0"/>
              </a:rPr>
              <a:t>Recyclng</a:t>
            </a:r>
            <a:r>
              <a:rPr lang="ru-RU" sz="2200" b="1" dirty="0">
                <a:latin typeface="Arial Black" panose="020B0A04020102020204" pitchFamily="34" charset="0"/>
              </a:rPr>
              <a:t>»</a:t>
            </a:r>
            <a:endParaRPr lang="en-US" sz="2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052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CB178-A4B2-4201-AB88-D14616967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6600" dirty="0"/>
              <a:t>Apple</a:t>
            </a:r>
            <a:endParaRPr lang="ru-RU" sz="6600" dirty="0"/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ACA26E"/>
          </a:solidFill>
          <a:ln w="38100" cap="rnd">
            <a:solidFill>
              <a:srgbClr val="ACA26E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Объект 2">
            <a:extLst>
              <a:ext uri="{FF2B5EF4-FFF2-40B4-BE49-F238E27FC236}">
                <a16:creationId xmlns:a16="http://schemas.microsoft.com/office/drawing/2014/main" id="{53ED987C-81B3-4F6F-A4C8-E4C0557C0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86" y="2884940"/>
            <a:ext cx="4243589" cy="33206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/>
              <a:t>Как утверждает компания, их новая штаб-квартира будет потреблять на 30% меньше энергии, чем обычный офис технологической компании.</a:t>
            </a:r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FC0FF75-7306-4F91-AD98-D8A0C2A480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6" r="15640" b="-1"/>
          <a:stretch/>
        </p:blipFill>
        <p:spPr bwMode="auto">
          <a:xfrm>
            <a:off x="64293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52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CB178-A4B2-4201-AB88-D14616967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6600"/>
              <a:t>samsung</a:t>
            </a:r>
            <a:endParaRPr lang="ru-RU" sz="6600" dirty="0"/>
          </a:p>
        </p:txBody>
      </p:sp>
      <p:sp>
        <p:nvSpPr>
          <p:cNvPr id="137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ACA26E"/>
          </a:solidFill>
          <a:ln w="38100" cap="rnd">
            <a:solidFill>
              <a:srgbClr val="ACA26E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Объект 2">
            <a:extLst>
              <a:ext uri="{FF2B5EF4-FFF2-40B4-BE49-F238E27FC236}">
                <a16:creationId xmlns:a16="http://schemas.microsoft.com/office/drawing/2014/main" id="{53ED987C-81B3-4F6F-A4C8-E4C0557C0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03" y="2872899"/>
            <a:ext cx="4670097" cy="39851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Как утверждает компания, их смартфоны </a:t>
            </a:r>
            <a:r>
              <a:rPr lang="ru-RU" dirty="0" err="1"/>
              <a:t>Samsung</a:t>
            </a:r>
            <a:r>
              <a:rPr lang="ru-RU" dirty="0"/>
              <a:t> GALAXY S5 и S6 выпускаются в </a:t>
            </a:r>
            <a:r>
              <a:rPr lang="ru-RU" dirty="0" err="1"/>
              <a:t>высокоэкологичной</a:t>
            </a:r>
            <a:r>
              <a:rPr lang="ru-RU" dirty="0"/>
              <a:t>, полностью перерабатываемой упаковке, а также проверены на наличие опасных для здоровья сырьевых компонентов. Кроме того, после окончания срока службы телефон можно сдать на бесплатную утилизацию.</a:t>
            </a:r>
            <a:endParaRPr lang="ru-RU" sz="26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AF72B47-E704-4820-A600-A06766B1E6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6" r="6569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60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msung">
            <a:extLst>
              <a:ext uri="{FF2B5EF4-FFF2-40B4-BE49-F238E27FC236}">
                <a16:creationId xmlns:a16="http://schemas.microsoft.com/office/drawing/2014/main" id="{34A2C169-1D23-406F-B63E-D23A6CD32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0"/>
            <a:ext cx="7104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12420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412724"/>
      </a:dk2>
      <a:lt2>
        <a:srgbClr val="E2E3E8"/>
      </a:lt2>
      <a:accent1>
        <a:srgbClr val="ACA26E"/>
      </a:accent1>
      <a:accent2>
        <a:srgbClr val="CC946D"/>
      </a:accent2>
      <a:accent3>
        <a:srgbClr val="D58888"/>
      </a:accent3>
      <a:accent4>
        <a:srgbClr val="CC6D94"/>
      </a:accent4>
      <a:accent5>
        <a:srgbClr val="D588C8"/>
      </a:accent5>
      <a:accent6>
        <a:srgbClr val="B46DCC"/>
      </a:accent6>
      <a:hlink>
        <a:srgbClr val="6975AE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293</Words>
  <Application>Microsoft Office PowerPoint</Application>
  <PresentationFormat>Широкоэкранный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The Hand Bold</vt:lpstr>
      <vt:lpstr>The Serif Hand Black</vt:lpstr>
      <vt:lpstr>SketchyVTI</vt:lpstr>
      <vt:lpstr>Экологический след сотовых телефонов</vt:lpstr>
      <vt:lpstr>Влияние сотовых телефонов на окружающую среду  в ходе их производства</vt:lpstr>
      <vt:lpstr>Энергетические затраты при эксплуатации сотовых телефонов.</vt:lpstr>
      <vt:lpstr>Утилизация сотовых телефонов </vt:lpstr>
      <vt:lpstr>Борьба с негативным влиянием на окружающую среду</vt:lpstr>
      <vt:lpstr>Apple</vt:lpstr>
      <vt:lpstr>samsung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 след сотовых телефонов</dc:title>
  <dc:creator>Брютова Елена Игоревна</dc:creator>
  <cp:lastModifiedBy>Брютова Елена Игоревна</cp:lastModifiedBy>
  <cp:revision>1</cp:revision>
  <dcterms:created xsi:type="dcterms:W3CDTF">2020-11-25T06:20:46Z</dcterms:created>
  <dcterms:modified xsi:type="dcterms:W3CDTF">2020-11-25T06:39:05Z</dcterms:modified>
</cp:coreProperties>
</file>