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5" r:id="rId7"/>
    <p:sldId id="261" r:id="rId8"/>
    <p:sldId id="262" r:id="rId9"/>
    <p:sldId id="263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коронавируса на фьючерсное падение 20 апреля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Морозюк Александр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Возможно ли повторение?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zen_doc/1873427/pub_5e87dff7e42ae3177731ed60_5e87e49293baaa4effff189b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352928" cy="5093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9144000" cy="4925144"/>
          </a:xfrm>
        </p:spPr>
        <p:txBody>
          <a:bodyPr anchor="ctr"/>
          <a:lstStyle/>
          <a:p>
            <a:pPr algn="ctr">
              <a:lnSpc>
                <a:spcPct val="250000"/>
              </a:lnSpc>
              <a:buFont typeface="Wingdings" pitchFamily="2" charset="2"/>
              <a:buChar char="Ø"/>
            </a:pPr>
            <a:r>
              <a:rPr lang="ru-RU" dirty="0" smtClean="0"/>
              <a:t>Срочный рынок </a:t>
            </a:r>
            <a:r>
              <a:rPr lang="en-US" dirty="0" smtClean="0"/>
              <a:t>&amp; </a:t>
            </a:r>
            <a:r>
              <a:rPr lang="ru-RU" dirty="0" smtClean="0"/>
              <a:t>Коронавирус</a:t>
            </a:r>
          </a:p>
          <a:p>
            <a:pPr algn="ctr">
              <a:lnSpc>
                <a:spcPct val="250000"/>
              </a:lnSpc>
              <a:buFont typeface="Wingdings" pitchFamily="2" charset="2"/>
              <a:buChar char="Ø"/>
            </a:pPr>
            <a:r>
              <a:rPr lang="ru-RU" dirty="0" smtClean="0"/>
              <a:t>Фьючерс </a:t>
            </a:r>
            <a:r>
              <a:rPr lang="en-US" dirty="0" smtClean="0"/>
              <a:t>&amp; </a:t>
            </a:r>
            <a:r>
              <a:rPr lang="ru-RU" dirty="0" smtClean="0"/>
              <a:t>Экспирация </a:t>
            </a:r>
            <a:endParaRPr lang="en-US" dirty="0" smtClean="0"/>
          </a:p>
          <a:p>
            <a:pPr algn="ctr">
              <a:lnSpc>
                <a:spcPct val="250000"/>
              </a:lnSpc>
              <a:buFont typeface="Wingdings" pitchFamily="2" charset="2"/>
              <a:buChar char="Ø"/>
            </a:pPr>
            <a:r>
              <a:rPr lang="ru-RU" dirty="0" smtClean="0"/>
              <a:t>Падение </a:t>
            </a:r>
            <a:r>
              <a:rPr lang="en-US" dirty="0" smtClean="0"/>
              <a:t>&amp; </a:t>
            </a:r>
            <a:r>
              <a:rPr lang="ru-RU" dirty="0" smtClean="0"/>
              <a:t>Перспективы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Срочный рынок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800" dirty="0" smtClean="0"/>
              <a:t>Рынок </a:t>
            </a:r>
            <a:r>
              <a:rPr lang="ru-RU" sz="2800" dirty="0" err="1" smtClean="0"/>
              <a:t>деривативов</a:t>
            </a:r>
            <a:endParaRPr lang="ru-RU" sz="2800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800" dirty="0" smtClean="0"/>
              <a:t>Операции с базисными активами осуществляются/могут осуществляться  не сейчас, а в будущем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800" dirty="0" smtClean="0"/>
              <a:t>Срочность как один из признаков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Срочный рынок в России</a:t>
            </a:r>
            <a:endParaRPr lang="ru-RU" dirty="0"/>
          </a:p>
        </p:txBody>
      </p:sp>
      <p:pic>
        <p:nvPicPr>
          <p:cNvPr id="6146" name="Picture 2" descr="https://avatars.mds.yandex.net/get-zen_doc/1880383/pub_5dea5c0a5d6c4b0ab174d3b7_5dea6040e6cb9b00aee51935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8028384" cy="5352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Фьючерс?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s://avatars.mds.yandex.net/get-ynews/3315358/9e46ebfe2ca5913f42b3ee255bc15c5f/563x3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8801554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Экспирация?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https://kredit-otziv.ru/images/5efead3d372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8697047" cy="4898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Эволюция цен на нефть </a:t>
            </a:r>
            <a:r>
              <a:rPr lang="en-US" dirty="0" smtClean="0"/>
              <a:t>WTI</a:t>
            </a:r>
            <a:endParaRPr lang="ru-RU" dirty="0"/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49724"/>
            <a:ext cx="8388424" cy="5408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Экономические стороны экспирации в отрицательной зоне</a:t>
            </a:r>
            <a:endParaRPr lang="ru-RU" dirty="0"/>
          </a:p>
        </p:txBody>
      </p:sp>
      <p:pic>
        <p:nvPicPr>
          <p:cNvPr id="3076" name="Picture 4" descr="https://cleantechnica.com/files/2020/04/California-oil-tankers-US-Coast-Guard-public-domain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44000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Технические стороны экспирации в отрицательной зоне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www.news24-7.ru/img/4444867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620</TotalTime>
  <Words>74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Влияние коронавируса на фьючерсное падение 20 апреля</vt:lpstr>
      <vt:lpstr>Содержание</vt:lpstr>
      <vt:lpstr>Срочный рынок</vt:lpstr>
      <vt:lpstr>Срочный рынок в России</vt:lpstr>
      <vt:lpstr>Фьючерс?</vt:lpstr>
      <vt:lpstr>Экспирация?</vt:lpstr>
      <vt:lpstr>Эволюция цен на нефть WTI</vt:lpstr>
      <vt:lpstr>Экономические стороны экспирации в отрицательной зоне</vt:lpstr>
      <vt:lpstr>Технические стороны экспирации в отрицательной зоне</vt:lpstr>
      <vt:lpstr>Возможно ли повторение?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коронавируса на фьючерсное падение 20 апреля</dc:title>
  <dc:creator>дима</dc:creator>
  <cp:lastModifiedBy>дима</cp:lastModifiedBy>
  <cp:revision>46</cp:revision>
  <dcterms:created xsi:type="dcterms:W3CDTF">2020-09-27T17:34:29Z</dcterms:created>
  <dcterms:modified xsi:type="dcterms:W3CDTF">2020-09-29T17:25:14Z</dcterms:modified>
</cp:coreProperties>
</file>