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1.jpeg" ContentType="image/jpeg"/>
  <Override PartName="/ppt/media/image5.png" ContentType="image/png"/>
  <Override PartName="/ppt/media/image2.png" ContentType="image/png"/>
  <Override PartName="/ppt/media/image3.jpeg" ContentType="image/jpeg"/>
  <Override PartName="/ppt/media/image4.png" ContentType="image/png"/>
  <Override PartName="/ppt/media/image6.png" ContentType="image/png"/>
  <Override PartName="/ppt/media/image7.jpeg" ContentType="image/jpeg"/>
  <Override PartName="/ppt/media/image11.png" ContentType="image/png"/>
  <Override PartName="/ppt/media/image8.png" ContentType="image/png"/>
  <Override PartName="/ppt/media/image9.png" ContentType="image/png"/>
  <Override PartName="/ppt/media/image10.jpeg" ContentType="image/jpeg"/>
  <Override PartName="/ppt/media/image12.png" ContentType="image/pn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2EC2CB8-61C1-4319-B1D9-CFABFF23BD5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28160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963960"/>
            <a:ext cx="128160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EE79094-6ED8-4B2D-8099-DEBACB4B454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1266480" y="160020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96396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1266480" y="396396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A0721E0-C28B-4F8B-9F6A-5CE53993B4B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41256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5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1042920" y="1600200"/>
            <a:ext cx="41256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5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1476720" y="1600200"/>
            <a:ext cx="41256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5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963960"/>
            <a:ext cx="41256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5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1042920" y="3963960"/>
            <a:ext cx="41256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5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1476720" y="3963960"/>
            <a:ext cx="41256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5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8A4DFDC-BFF0-4AC4-B184-ADABF4208FC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EB4A3A6-66C6-467A-BD99-A166323364E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0200"/>
            <a:ext cx="128160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857C99B-8138-4C05-ABCC-BDBE6753A6B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28160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97D888B-DD22-45A9-97F7-8FF0CD08F12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6253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1266480" y="1600200"/>
            <a:ext cx="6253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3580050-B8E3-4FBD-B53C-9B6F3F6239A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D58553C-81E6-4AD6-A9FB-86F1AB9E93A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20680"/>
            <a:ext cx="10971720" cy="579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E82F589-0CFA-4DF9-8988-AFA312B83F7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1266480" y="1600200"/>
            <a:ext cx="6253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96396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CD5E887-2549-4F6D-B833-027B6FCD9A0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0200"/>
            <a:ext cx="128160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5231AFA-4BDB-4EE9-8177-59D38484C06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6253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1266480" y="160020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1266480" y="396396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4159EBD-3F6F-41D9-9AB8-2645CD8F53E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1266480" y="160020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963960"/>
            <a:ext cx="128160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35BCBFA-99F2-43C6-A152-C055D6EE5DC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28160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963960"/>
            <a:ext cx="128160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0A6B018-B08B-4C24-BA3B-A6F98703A88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1266480" y="160020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96396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1266480" y="396396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55CE61E-3F24-4A93-8411-BF5C6119B2F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41256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5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1042920" y="1600200"/>
            <a:ext cx="41256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5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1476720" y="1600200"/>
            <a:ext cx="41256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5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963960"/>
            <a:ext cx="41256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5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1042920" y="3963960"/>
            <a:ext cx="41256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5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1476720" y="3963960"/>
            <a:ext cx="41256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5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C9CA91F-F1B9-4967-9661-905CDE51A14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04647297-7C01-4BB7-AD55-67720D1C3F1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609480" y="1600200"/>
            <a:ext cx="128160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59411EA-DC37-4344-A394-061FF0BB14D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28160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FF1BCB63-1477-45D8-A1D7-7DF6A5AC935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6253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1266480" y="1600200"/>
            <a:ext cx="6253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EC67FD4D-B3A7-434C-A031-103F0818B3B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F1B04FC-DC72-43B6-B461-7E75384B941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28160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CB3DA93-1082-4E03-BE42-375A77FA5E9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609480" y="220680"/>
            <a:ext cx="10971720" cy="579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FDACB2D-F67D-41D4-A073-1F3519B7C98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1266480" y="1600200"/>
            <a:ext cx="6253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/>
          </p:nvPr>
        </p:nvSpPr>
        <p:spPr>
          <a:xfrm>
            <a:off x="609480" y="396396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B2A0257-BFDA-41AE-AF21-23A8F85BED0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6253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1266480" y="160020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1266480" y="396396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A17EFF97-058F-4A05-ACE5-345EBC3F3B8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1266480" y="160020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609480" y="3963960"/>
            <a:ext cx="128160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DAF70067-35A2-45D3-AF05-C795A92B396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28160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609480" y="3963960"/>
            <a:ext cx="128160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43E7B770-B7BD-48C4-AF64-40FA9E00A51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1266480" y="160020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/>
          </p:nvPr>
        </p:nvSpPr>
        <p:spPr>
          <a:xfrm>
            <a:off x="609480" y="396396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/>
          </p:nvPr>
        </p:nvSpPr>
        <p:spPr>
          <a:xfrm>
            <a:off x="1266480" y="396396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E48E3C81-53CC-4BA5-93BB-9548F9ACB0D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41256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5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1042920" y="1600200"/>
            <a:ext cx="41256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5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1476720" y="1600200"/>
            <a:ext cx="41256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5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609480" y="3963960"/>
            <a:ext cx="41256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5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/>
          </p:nvPr>
        </p:nvSpPr>
        <p:spPr>
          <a:xfrm>
            <a:off x="1042920" y="3963960"/>
            <a:ext cx="41256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5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/>
          </p:nvPr>
        </p:nvSpPr>
        <p:spPr>
          <a:xfrm>
            <a:off x="1476720" y="3963960"/>
            <a:ext cx="41256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5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993E621C-D916-4AE0-ABC2-16123F95241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6253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1266480" y="1600200"/>
            <a:ext cx="6253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A44802B-B9FC-44D9-A68A-01E2F03A5E1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2CAEDBE-9F95-4838-ABD4-E7484B94F62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20680"/>
            <a:ext cx="10971720" cy="579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D88113E-6E4D-4622-B8F2-9C50BAA165F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1266480" y="1600200"/>
            <a:ext cx="6253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96396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E8FEA54-E284-4E0B-B618-876BFB3EDE0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6253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1266480" y="160020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1266480" y="396396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E2FC0A8-BC0D-44A8-94F5-629E9319129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1266480" y="1600200"/>
            <a:ext cx="6253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963960"/>
            <a:ext cx="128160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D3A06D6-C877-417D-A8BA-E4B76220A2C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49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r>
              <a:rPr b="0" lang="ru-RU" sz="1800" spc="-1" strike="noStrike">
                <a:latin typeface="Arial"/>
              </a:rPr>
              <a:t>Для правки текста </a:t>
            </a:r>
            <a:r>
              <a:rPr b="0" lang="ru-RU" sz="1800" spc="-1" strike="noStrike">
                <a:latin typeface="Arial"/>
              </a:rPr>
              <a:t>заглавия щёлкните </a:t>
            </a:r>
            <a:r>
              <a:rPr b="0" lang="ru-RU" sz="1800" spc="-1" strike="noStrike">
                <a:latin typeface="Arial"/>
              </a:rPr>
              <a:t>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26269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2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</a:t>
            </a:r>
            <a:r>
              <a:rPr b="0" lang="ru-RU" sz="1800" spc="-1" strike="noStrike">
                <a:latin typeface="Arial"/>
              </a:rPr>
              <a:t>правк</a:t>
            </a:r>
            <a:r>
              <a:rPr b="0" lang="ru-RU" sz="1800" spc="-1" strike="noStrike">
                <a:latin typeface="Arial"/>
              </a:rPr>
              <a:t>и </a:t>
            </a:r>
            <a:r>
              <a:rPr b="0" lang="ru-RU" sz="1800" spc="-1" strike="noStrike">
                <a:latin typeface="Arial"/>
              </a:rPr>
              <a:t>струк</a:t>
            </a:r>
            <a:r>
              <a:rPr b="0" lang="ru-RU" sz="1800" spc="-1" strike="noStrike">
                <a:latin typeface="Arial"/>
              </a:rPr>
              <a:t>туры </a:t>
            </a:r>
            <a:r>
              <a:rPr b="0" lang="ru-RU" sz="1800" spc="-1" strike="noStrike">
                <a:latin typeface="Arial"/>
              </a:rPr>
              <a:t>щёлк</a:t>
            </a:r>
            <a:r>
              <a:rPr b="0" lang="ru-RU" sz="1800" spc="-1" strike="noStrike">
                <a:latin typeface="Arial"/>
              </a:rPr>
              <a:t>ните </a:t>
            </a:r>
            <a:r>
              <a:rPr b="0" lang="ru-RU" sz="1800" spc="-1" strike="noStrike">
                <a:latin typeface="Arial"/>
              </a:rPr>
              <a:t>мышь</a:t>
            </a:r>
            <a:r>
              <a:rPr b="0" lang="ru-RU" sz="1800" spc="-1" strike="noStrike">
                <a:latin typeface="Arial"/>
              </a:rPr>
              <a:t>ю</a:t>
            </a:r>
            <a:endParaRPr b="0" lang="ru-R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о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о</a:t>
            </a:r>
            <a:r>
              <a:rPr b="0" lang="ru-RU" sz="1800" spc="-1" strike="noStrike">
                <a:latin typeface="Arial"/>
              </a:rPr>
              <a:t>й 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о</a:t>
            </a:r>
            <a:r>
              <a:rPr b="0" lang="ru-RU" sz="1800" spc="-1" strike="noStrike">
                <a:latin typeface="Arial"/>
              </a:rPr>
              <a:t>в</a:t>
            </a:r>
            <a:r>
              <a:rPr b="0" lang="ru-RU" sz="1800" spc="-1" strike="noStrike">
                <a:latin typeface="Arial"/>
              </a:rPr>
              <a:t>е</a:t>
            </a:r>
            <a:r>
              <a:rPr b="0" lang="ru-RU" sz="1800" spc="-1" strike="noStrike">
                <a:latin typeface="Arial"/>
              </a:rPr>
              <a:t>н</a:t>
            </a:r>
            <a:r>
              <a:rPr b="0" lang="ru-RU" sz="1800" spc="-1" strike="noStrike">
                <a:latin typeface="Arial"/>
              </a:rPr>
              <a:t>ь </a:t>
            </a:r>
            <a:r>
              <a:rPr b="0" lang="ru-RU" sz="1800" spc="-1" strike="noStrike">
                <a:latin typeface="Arial"/>
              </a:rPr>
              <a:t>с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к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ы</a:t>
            </a:r>
            <a:endParaRPr b="0" lang="ru-R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е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и</a:t>
            </a:r>
            <a:r>
              <a:rPr b="0" lang="ru-RU" sz="1800" spc="-1" strike="noStrike">
                <a:latin typeface="Arial"/>
              </a:rPr>
              <a:t>й</a:t>
            </a:r>
            <a:r>
              <a:rPr b="0" lang="ru-RU" sz="1800" spc="-1" strike="noStrike">
                <a:latin typeface="Arial"/>
              </a:rPr>
              <a:t> 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о</a:t>
            </a:r>
            <a:r>
              <a:rPr b="0" lang="ru-RU" sz="1800" spc="-1" strike="noStrike">
                <a:latin typeface="Arial"/>
              </a:rPr>
              <a:t>в</a:t>
            </a:r>
            <a:r>
              <a:rPr b="0" lang="ru-RU" sz="1800" spc="-1" strike="noStrike">
                <a:latin typeface="Arial"/>
              </a:rPr>
              <a:t>е</a:t>
            </a:r>
            <a:r>
              <a:rPr b="0" lang="ru-RU" sz="1800" spc="-1" strike="noStrike">
                <a:latin typeface="Arial"/>
              </a:rPr>
              <a:t>н</a:t>
            </a:r>
            <a:r>
              <a:rPr b="0" lang="ru-RU" sz="1800" spc="-1" strike="noStrike">
                <a:latin typeface="Arial"/>
              </a:rPr>
              <a:t>ь</a:t>
            </a:r>
            <a:r>
              <a:rPr b="0" lang="ru-RU" sz="1800" spc="-1" strike="noStrike">
                <a:latin typeface="Arial"/>
              </a:rPr>
              <a:t> </a:t>
            </a:r>
            <a:r>
              <a:rPr b="0" lang="ru-RU" sz="1800" spc="-1" strike="noStrike">
                <a:latin typeface="Arial"/>
              </a:rPr>
              <a:t>с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к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ы</a:t>
            </a:r>
            <a:endParaRPr b="0" lang="ru-R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</a:t>
            </a:r>
            <a:r>
              <a:rPr b="0" lang="ru-RU" sz="1800" spc="-1" strike="noStrike">
                <a:latin typeface="Arial"/>
              </a:rPr>
              <a:t>е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в</a:t>
            </a:r>
            <a:r>
              <a:rPr b="0" lang="ru-RU" sz="1800" spc="-1" strike="noStrike">
                <a:latin typeface="Arial"/>
              </a:rPr>
              <a:t>ё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ы</a:t>
            </a:r>
            <a:r>
              <a:rPr b="0" lang="ru-RU" sz="1800" spc="-1" strike="noStrike">
                <a:latin typeface="Arial"/>
              </a:rPr>
              <a:t>й</a:t>
            </a:r>
            <a:r>
              <a:rPr b="0" lang="ru-RU" sz="1800" spc="-1" strike="noStrike">
                <a:latin typeface="Arial"/>
              </a:rPr>
              <a:t> 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о</a:t>
            </a:r>
            <a:r>
              <a:rPr b="0" lang="ru-RU" sz="1800" spc="-1" strike="noStrike">
                <a:latin typeface="Arial"/>
              </a:rPr>
              <a:t>в</a:t>
            </a:r>
            <a:r>
              <a:rPr b="0" lang="ru-RU" sz="1800" spc="-1" strike="noStrike">
                <a:latin typeface="Arial"/>
              </a:rPr>
              <a:t>е</a:t>
            </a:r>
            <a:r>
              <a:rPr b="0" lang="ru-RU" sz="1800" spc="-1" strike="noStrike">
                <a:latin typeface="Arial"/>
              </a:rPr>
              <a:t>н</a:t>
            </a:r>
            <a:r>
              <a:rPr b="0" lang="ru-RU" sz="1800" spc="-1" strike="noStrike">
                <a:latin typeface="Arial"/>
              </a:rPr>
              <a:t>ь</a:t>
            </a:r>
            <a:r>
              <a:rPr b="0" lang="ru-RU" sz="1800" spc="-1" strike="noStrike">
                <a:latin typeface="Arial"/>
              </a:rPr>
              <a:t> </a:t>
            </a:r>
            <a:r>
              <a:rPr b="0" lang="ru-RU" sz="1800" spc="-1" strike="noStrike">
                <a:latin typeface="Arial"/>
              </a:rPr>
              <a:t>с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к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ы</a:t>
            </a:r>
            <a:endParaRPr b="0" lang="ru-R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</a:t>
            </a:r>
            <a:r>
              <a:rPr b="0" lang="ru-RU" sz="1800" spc="-1" strike="noStrike">
                <a:latin typeface="Arial"/>
              </a:rPr>
              <a:t>я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ы</a:t>
            </a:r>
            <a:r>
              <a:rPr b="0" lang="ru-RU" sz="1800" spc="-1" strike="noStrike">
                <a:latin typeface="Arial"/>
              </a:rPr>
              <a:t>й</a:t>
            </a:r>
            <a:r>
              <a:rPr b="0" lang="ru-RU" sz="1800" spc="-1" strike="noStrike">
                <a:latin typeface="Arial"/>
              </a:rPr>
              <a:t> 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о</a:t>
            </a:r>
            <a:r>
              <a:rPr b="0" lang="ru-RU" sz="1800" spc="-1" strike="noStrike">
                <a:latin typeface="Arial"/>
              </a:rPr>
              <a:t>в</a:t>
            </a:r>
            <a:r>
              <a:rPr b="0" lang="ru-RU" sz="1800" spc="-1" strike="noStrike">
                <a:latin typeface="Arial"/>
              </a:rPr>
              <a:t>е</a:t>
            </a:r>
            <a:r>
              <a:rPr b="0" lang="ru-RU" sz="1800" spc="-1" strike="noStrike">
                <a:latin typeface="Arial"/>
              </a:rPr>
              <a:t>н</a:t>
            </a:r>
            <a:r>
              <a:rPr b="0" lang="ru-RU" sz="1800" spc="-1" strike="noStrike">
                <a:latin typeface="Arial"/>
              </a:rPr>
              <a:t>ь</a:t>
            </a:r>
            <a:r>
              <a:rPr b="0" lang="ru-RU" sz="1800" spc="-1" strike="noStrike">
                <a:latin typeface="Arial"/>
              </a:rPr>
              <a:t> </a:t>
            </a:r>
            <a:r>
              <a:rPr b="0" lang="ru-RU" sz="1800" spc="-1" strike="noStrike">
                <a:latin typeface="Arial"/>
              </a:rPr>
              <a:t>с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к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ы</a:t>
            </a:r>
            <a:endParaRPr b="0" lang="ru-R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</a:t>
            </a:r>
            <a:r>
              <a:rPr b="0" lang="ru-RU" sz="1800" spc="-1" strike="noStrike">
                <a:latin typeface="Arial"/>
              </a:rPr>
              <a:t>е</a:t>
            </a:r>
            <a:r>
              <a:rPr b="0" lang="ru-RU" sz="1800" spc="-1" strike="noStrike">
                <a:latin typeface="Arial"/>
              </a:rPr>
              <a:t>с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о</a:t>
            </a:r>
            <a:r>
              <a:rPr b="0" lang="ru-RU" sz="1800" spc="-1" strike="noStrike">
                <a:latin typeface="Arial"/>
              </a:rPr>
              <a:t>й</a:t>
            </a:r>
            <a:r>
              <a:rPr b="0" lang="ru-RU" sz="1800" spc="-1" strike="noStrike">
                <a:latin typeface="Arial"/>
              </a:rPr>
              <a:t> 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о</a:t>
            </a:r>
            <a:r>
              <a:rPr b="0" lang="ru-RU" sz="1800" spc="-1" strike="noStrike">
                <a:latin typeface="Arial"/>
              </a:rPr>
              <a:t>в</a:t>
            </a:r>
            <a:r>
              <a:rPr b="0" lang="ru-RU" sz="1800" spc="-1" strike="noStrike">
                <a:latin typeface="Arial"/>
              </a:rPr>
              <a:t>е</a:t>
            </a:r>
            <a:r>
              <a:rPr b="0" lang="ru-RU" sz="1800" spc="-1" strike="noStrike">
                <a:latin typeface="Arial"/>
              </a:rPr>
              <a:t>н</a:t>
            </a:r>
            <a:r>
              <a:rPr b="0" lang="ru-RU" sz="1800" spc="-1" strike="noStrike">
                <a:latin typeface="Arial"/>
              </a:rPr>
              <a:t>ь</a:t>
            </a:r>
            <a:r>
              <a:rPr b="0" lang="ru-RU" sz="1800" spc="-1" strike="noStrike">
                <a:latin typeface="Arial"/>
              </a:rPr>
              <a:t> </a:t>
            </a:r>
            <a:r>
              <a:rPr b="0" lang="ru-RU" sz="1800" spc="-1" strike="noStrike">
                <a:latin typeface="Arial"/>
              </a:rPr>
              <a:t>с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к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ы</a:t>
            </a:r>
            <a:endParaRPr b="0" lang="ru-R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</a:t>
            </a:r>
            <a:r>
              <a:rPr b="0" lang="ru-RU" sz="1800" spc="-1" strike="noStrike">
                <a:latin typeface="Arial"/>
              </a:rPr>
              <a:t>е</a:t>
            </a:r>
            <a:r>
              <a:rPr b="0" lang="ru-RU" sz="1800" spc="-1" strike="noStrike">
                <a:latin typeface="Arial"/>
              </a:rPr>
              <a:t>д</a:t>
            </a:r>
            <a:r>
              <a:rPr b="0" lang="ru-RU" sz="1800" spc="-1" strike="noStrike">
                <a:latin typeface="Arial"/>
              </a:rPr>
              <a:t>ь</a:t>
            </a:r>
            <a:r>
              <a:rPr b="0" lang="ru-RU" sz="1800" spc="-1" strike="noStrike">
                <a:latin typeface="Arial"/>
              </a:rPr>
              <a:t>м</a:t>
            </a:r>
            <a:r>
              <a:rPr b="0" lang="ru-RU" sz="1800" spc="-1" strike="noStrike">
                <a:latin typeface="Arial"/>
              </a:rPr>
              <a:t>о</a:t>
            </a:r>
            <a:r>
              <a:rPr b="0" lang="ru-RU" sz="1800" spc="-1" strike="noStrike">
                <a:latin typeface="Arial"/>
              </a:rPr>
              <a:t>й</a:t>
            </a:r>
            <a:r>
              <a:rPr b="0" lang="ru-RU" sz="1800" spc="-1" strike="noStrike">
                <a:latin typeface="Arial"/>
              </a:rPr>
              <a:t> 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о</a:t>
            </a:r>
            <a:r>
              <a:rPr b="0" lang="ru-RU" sz="1800" spc="-1" strike="noStrike">
                <a:latin typeface="Arial"/>
              </a:rPr>
              <a:t>в</a:t>
            </a:r>
            <a:r>
              <a:rPr b="0" lang="ru-RU" sz="1800" spc="-1" strike="noStrike">
                <a:latin typeface="Arial"/>
              </a:rPr>
              <a:t>е</a:t>
            </a:r>
            <a:r>
              <a:rPr b="0" lang="ru-RU" sz="1800" spc="-1" strike="noStrike">
                <a:latin typeface="Arial"/>
              </a:rPr>
              <a:t>н</a:t>
            </a:r>
            <a:r>
              <a:rPr b="0" lang="ru-RU" sz="1800" spc="-1" strike="noStrike">
                <a:latin typeface="Arial"/>
              </a:rPr>
              <a:t>ь</a:t>
            </a:r>
            <a:r>
              <a:rPr b="0" lang="ru-RU" sz="1800" spc="-1" strike="noStrike">
                <a:latin typeface="Arial"/>
              </a:rPr>
              <a:t> </a:t>
            </a:r>
            <a:r>
              <a:rPr b="0" lang="ru-RU" sz="1800" spc="-1" strike="noStrike">
                <a:latin typeface="Arial"/>
              </a:rPr>
              <a:t>с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к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ы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4165560" y="6356520"/>
            <a:ext cx="385956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>
          <a:xfrm>
            <a:off x="8737560" y="6356520"/>
            <a:ext cx="2843640" cy="3639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ru-RU" sz="1200" spc="-1" strike="noStrike">
                <a:solidFill>
                  <a:srgbClr val="898989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32F51FB-7F9C-4C1A-8725-6E8599C06EFF}" type="slidenum">
              <a:rPr b="0" lang="ru-RU" sz="1200" spc="-1" strike="noStrike">
                <a:solidFill>
                  <a:srgbClr val="898989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 idx="3"/>
          </p:nvPr>
        </p:nvSpPr>
        <p:spPr>
          <a:xfrm>
            <a:off x="609480" y="6356520"/>
            <a:ext cx="284364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ru-RU" sz="1400" spc="-1" strike="noStrike">
                <a:latin typeface="Times New Roman"/>
              </a:defRPr>
            </a:lvl1pPr>
          </a:lstStyle>
          <a:p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4165560" y="6356520"/>
            <a:ext cx="385956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8737560" y="6356520"/>
            <a:ext cx="2843640" cy="3639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ru-RU" sz="1200" spc="-1" strike="noStrike">
                <a:solidFill>
                  <a:srgbClr val="898989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E2C4A2B-519B-4C74-8221-28CE2324007B}" type="slidenum">
              <a:rPr b="0" lang="ru-RU" sz="1200" spc="-1" strike="noStrike">
                <a:solidFill>
                  <a:srgbClr val="898989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609480" y="6356520"/>
            <a:ext cx="284364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ru-RU" sz="1400" spc="-1" strike="noStrike">
                <a:latin typeface="Times New Roman"/>
              </a:defRPr>
            </a:lvl1pPr>
          </a:lstStyle>
          <a:p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</a:t>
            </a:r>
            <a:r>
              <a:rPr b="0" lang="ru-RU" sz="3200" spc="-1" strike="noStrike">
                <a:latin typeface="Arial"/>
              </a:rPr>
              <a:t>я </a:t>
            </a:r>
            <a:r>
              <a:rPr b="0" lang="ru-RU" sz="3200" spc="-1" strike="noStrike">
                <a:latin typeface="Arial"/>
              </a:rPr>
              <a:t>пр</a:t>
            </a:r>
            <a:r>
              <a:rPr b="0" lang="ru-RU" sz="3200" spc="-1" strike="noStrike">
                <a:latin typeface="Arial"/>
              </a:rPr>
              <a:t>авк</a:t>
            </a:r>
            <a:r>
              <a:rPr b="0" lang="ru-RU" sz="3200" spc="-1" strike="noStrike">
                <a:latin typeface="Arial"/>
              </a:rPr>
              <a:t>и </a:t>
            </a:r>
            <a:r>
              <a:rPr b="0" lang="ru-RU" sz="3200" spc="-1" strike="noStrike">
                <a:latin typeface="Arial"/>
              </a:rPr>
              <a:t>стр</a:t>
            </a:r>
            <a:r>
              <a:rPr b="0" lang="ru-RU" sz="3200" spc="-1" strike="noStrike">
                <a:latin typeface="Arial"/>
              </a:rPr>
              <a:t>укт</a:t>
            </a:r>
            <a:r>
              <a:rPr b="0" lang="ru-RU" sz="3200" spc="-1" strike="noStrike">
                <a:latin typeface="Arial"/>
              </a:rPr>
              <a:t>ур</a:t>
            </a:r>
            <a:r>
              <a:rPr b="0" lang="ru-RU" sz="3200" spc="-1" strike="noStrike">
                <a:latin typeface="Arial"/>
              </a:rPr>
              <a:t>ы </a:t>
            </a:r>
            <a:r>
              <a:rPr b="0" lang="ru-RU" sz="3200" spc="-1" strike="noStrike">
                <a:latin typeface="Arial"/>
              </a:rPr>
              <a:t>щё</a:t>
            </a:r>
            <a:r>
              <a:rPr b="0" lang="ru-RU" sz="3200" spc="-1" strike="noStrike">
                <a:latin typeface="Arial"/>
              </a:rPr>
              <a:t>лк</a:t>
            </a:r>
            <a:r>
              <a:rPr b="0" lang="ru-RU" sz="3200" spc="-1" strike="noStrike">
                <a:latin typeface="Arial"/>
              </a:rPr>
              <a:t>ни</a:t>
            </a:r>
            <a:r>
              <a:rPr b="0" lang="ru-RU" sz="3200" spc="-1" strike="noStrike">
                <a:latin typeface="Arial"/>
              </a:rPr>
              <a:t>те </a:t>
            </a:r>
            <a:r>
              <a:rPr b="0" lang="ru-RU" sz="3200" spc="-1" strike="noStrike">
                <a:latin typeface="Arial"/>
              </a:rPr>
              <a:t>мы</a:t>
            </a:r>
            <a:r>
              <a:rPr b="0" lang="ru-RU" sz="3200" spc="-1" strike="noStrike">
                <a:latin typeface="Arial"/>
              </a:rPr>
              <a:t>шь</a:t>
            </a:r>
            <a:r>
              <a:rPr b="0" lang="ru-RU" sz="3200" spc="-1" strike="noStrike">
                <a:latin typeface="Arial"/>
              </a:rPr>
              <a:t>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</a:t>
            </a:r>
            <a:r>
              <a:rPr b="0" lang="ru-RU" sz="2800" spc="-1" strike="noStrike">
                <a:latin typeface="Arial"/>
              </a:rPr>
              <a:t>т</a:t>
            </a:r>
            <a:r>
              <a:rPr b="0" lang="ru-RU" sz="2800" spc="-1" strike="noStrike">
                <a:latin typeface="Arial"/>
              </a:rPr>
              <a:t>о</a:t>
            </a:r>
            <a:r>
              <a:rPr b="0" lang="ru-RU" sz="2800" spc="-1" strike="noStrike">
                <a:latin typeface="Arial"/>
              </a:rPr>
              <a:t>р</a:t>
            </a:r>
            <a:r>
              <a:rPr b="0" lang="ru-RU" sz="2800" spc="-1" strike="noStrike">
                <a:latin typeface="Arial"/>
              </a:rPr>
              <a:t>о</a:t>
            </a:r>
            <a:r>
              <a:rPr b="0" lang="ru-RU" sz="2800" spc="-1" strike="noStrike">
                <a:latin typeface="Arial"/>
              </a:rPr>
              <a:t>й </a:t>
            </a:r>
            <a:r>
              <a:rPr b="0" lang="ru-RU" sz="2800" spc="-1" strike="noStrike">
                <a:latin typeface="Arial"/>
              </a:rPr>
              <a:t>у</a:t>
            </a:r>
            <a:r>
              <a:rPr b="0" lang="ru-RU" sz="2800" spc="-1" strike="noStrike">
                <a:latin typeface="Arial"/>
              </a:rPr>
              <a:t>р</a:t>
            </a:r>
            <a:r>
              <a:rPr b="0" lang="ru-RU" sz="2800" spc="-1" strike="noStrike">
                <a:latin typeface="Arial"/>
              </a:rPr>
              <a:t>о</a:t>
            </a:r>
            <a:r>
              <a:rPr b="0" lang="ru-RU" sz="2800" spc="-1" strike="noStrike">
                <a:latin typeface="Arial"/>
              </a:rPr>
              <a:t>в</a:t>
            </a:r>
            <a:r>
              <a:rPr b="0" lang="ru-RU" sz="2800" spc="-1" strike="noStrike">
                <a:latin typeface="Arial"/>
              </a:rPr>
              <a:t>е</a:t>
            </a:r>
            <a:r>
              <a:rPr b="0" lang="ru-RU" sz="2800" spc="-1" strike="noStrike">
                <a:latin typeface="Arial"/>
              </a:rPr>
              <a:t>н</a:t>
            </a:r>
            <a:r>
              <a:rPr b="0" lang="ru-RU" sz="2800" spc="-1" strike="noStrike">
                <a:latin typeface="Arial"/>
              </a:rPr>
              <a:t>ь </a:t>
            </a:r>
            <a:r>
              <a:rPr b="0" lang="ru-RU" sz="2800" spc="-1" strike="noStrike">
                <a:latin typeface="Arial"/>
              </a:rPr>
              <a:t>с</a:t>
            </a:r>
            <a:r>
              <a:rPr b="0" lang="ru-RU" sz="2800" spc="-1" strike="noStrike">
                <a:latin typeface="Arial"/>
              </a:rPr>
              <a:t>т</a:t>
            </a:r>
            <a:r>
              <a:rPr b="0" lang="ru-RU" sz="2800" spc="-1" strike="noStrike">
                <a:latin typeface="Arial"/>
              </a:rPr>
              <a:t>р</a:t>
            </a:r>
            <a:r>
              <a:rPr b="0" lang="ru-RU" sz="2800" spc="-1" strike="noStrike">
                <a:latin typeface="Arial"/>
              </a:rPr>
              <a:t>у</a:t>
            </a:r>
            <a:r>
              <a:rPr b="0" lang="ru-RU" sz="2800" spc="-1" strike="noStrike">
                <a:latin typeface="Arial"/>
              </a:rPr>
              <a:t>к</a:t>
            </a:r>
            <a:r>
              <a:rPr b="0" lang="ru-RU" sz="2800" spc="-1" strike="noStrike">
                <a:latin typeface="Arial"/>
              </a:rPr>
              <a:t>т</a:t>
            </a:r>
            <a:r>
              <a:rPr b="0" lang="ru-RU" sz="2800" spc="-1" strike="noStrike">
                <a:latin typeface="Arial"/>
              </a:rPr>
              <a:t>у</a:t>
            </a:r>
            <a:r>
              <a:rPr b="0" lang="ru-RU" sz="2800" spc="-1" strike="noStrike">
                <a:latin typeface="Arial"/>
              </a:rPr>
              <a:t>р</a:t>
            </a:r>
            <a:r>
              <a:rPr b="0" lang="ru-RU" sz="2800" spc="-1" strike="noStrike">
                <a:latin typeface="Arial"/>
              </a:rPr>
              <a:t>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</a:t>
            </a:r>
            <a:r>
              <a:rPr b="0" lang="ru-RU" sz="2400" spc="-1" strike="noStrike">
                <a:latin typeface="Arial"/>
              </a:rPr>
              <a:t>р</a:t>
            </a:r>
            <a:r>
              <a:rPr b="0" lang="ru-RU" sz="2400" spc="-1" strike="noStrike">
                <a:latin typeface="Arial"/>
              </a:rPr>
              <a:t>е</a:t>
            </a:r>
            <a:r>
              <a:rPr b="0" lang="ru-RU" sz="2400" spc="-1" strike="noStrike">
                <a:latin typeface="Arial"/>
              </a:rPr>
              <a:t>т</a:t>
            </a:r>
            <a:r>
              <a:rPr b="0" lang="ru-RU" sz="2400" spc="-1" strike="noStrike">
                <a:latin typeface="Arial"/>
              </a:rPr>
              <a:t>и</a:t>
            </a:r>
            <a:r>
              <a:rPr b="0" lang="ru-RU" sz="2400" spc="-1" strike="noStrike">
                <a:latin typeface="Arial"/>
              </a:rPr>
              <a:t>й</a:t>
            </a:r>
            <a:r>
              <a:rPr b="0" lang="ru-RU" sz="2400" spc="-1" strike="noStrike">
                <a:latin typeface="Arial"/>
              </a:rPr>
              <a:t> </a:t>
            </a:r>
            <a:r>
              <a:rPr b="0" lang="ru-RU" sz="2400" spc="-1" strike="noStrike">
                <a:latin typeface="Arial"/>
              </a:rPr>
              <a:t>у</a:t>
            </a:r>
            <a:r>
              <a:rPr b="0" lang="ru-RU" sz="2400" spc="-1" strike="noStrike">
                <a:latin typeface="Arial"/>
              </a:rPr>
              <a:t>р</a:t>
            </a:r>
            <a:r>
              <a:rPr b="0" lang="ru-RU" sz="2400" spc="-1" strike="noStrike">
                <a:latin typeface="Arial"/>
              </a:rPr>
              <a:t>о</a:t>
            </a:r>
            <a:r>
              <a:rPr b="0" lang="ru-RU" sz="2400" spc="-1" strike="noStrike">
                <a:latin typeface="Arial"/>
              </a:rPr>
              <a:t>в</a:t>
            </a:r>
            <a:r>
              <a:rPr b="0" lang="ru-RU" sz="2400" spc="-1" strike="noStrike">
                <a:latin typeface="Arial"/>
              </a:rPr>
              <a:t>е</a:t>
            </a:r>
            <a:r>
              <a:rPr b="0" lang="ru-RU" sz="2400" spc="-1" strike="noStrike">
                <a:latin typeface="Arial"/>
              </a:rPr>
              <a:t>н</a:t>
            </a:r>
            <a:r>
              <a:rPr b="0" lang="ru-RU" sz="2400" spc="-1" strike="noStrike">
                <a:latin typeface="Arial"/>
              </a:rPr>
              <a:t>ь</a:t>
            </a:r>
            <a:r>
              <a:rPr b="0" lang="ru-RU" sz="2400" spc="-1" strike="noStrike">
                <a:latin typeface="Arial"/>
              </a:rPr>
              <a:t> </a:t>
            </a:r>
            <a:r>
              <a:rPr b="0" lang="ru-RU" sz="2400" spc="-1" strike="noStrike">
                <a:latin typeface="Arial"/>
              </a:rPr>
              <a:t>с</a:t>
            </a:r>
            <a:r>
              <a:rPr b="0" lang="ru-RU" sz="2400" spc="-1" strike="noStrike">
                <a:latin typeface="Arial"/>
              </a:rPr>
              <a:t>т</a:t>
            </a:r>
            <a:r>
              <a:rPr b="0" lang="ru-RU" sz="2400" spc="-1" strike="noStrike">
                <a:latin typeface="Arial"/>
              </a:rPr>
              <a:t>р</a:t>
            </a:r>
            <a:r>
              <a:rPr b="0" lang="ru-RU" sz="2400" spc="-1" strike="noStrike">
                <a:latin typeface="Arial"/>
              </a:rPr>
              <a:t>у</a:t>
            </a:r>
            <a:r>
              <a:rPr b="0" lang="ru-RU" sz="2400" spc="-1" strike="noStrike">
                <a:latin typeface="Arial"/>
              </a:rPr>
              <a:t>к</a:t>
            </a:r>
            <a:r>
              <a:rPr b="0" lang="ru-RU" sz="2400" spc="-1" strike="noStrike">
                <a:latin typeface="Arial"/>
              </a:rPr>
              <a:t>т</a:t>
            </a:r>
            <a:r>
              <a:rPr b="0" lang="ru-RU" sz="2400" spc="-1" strike="noStrike">
                <a:latin typeface="Arial"/>
              </a:rPr>
              <a:t>у</a:t>
            </a:r>
            <a:r>
              <a:rPr b="0" lang="ru-RU" sz="2400" spc="-1" strike="noStrike">
                <a:latin typeface="Arial"/>
              </a:rPr>
              <a:t>р</a:t>
            </a:r>
            <a:r>
              <a:rPr b="0" lang="ru-RU" sz="2400" spc="-1" strike="noStrike">
                <a:latin typeface="Arial"/>
              </a:rPr>
              <a:t>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</a:t>
            </a:r>
            <a:r>
              <a:rPr b="0" lang="ru-RU" sz="2000" spc="-1" strike="noStrike">
                <a:latin typeface="Arial"/>
              </a:rPr>
              <a:t>е</a:t>
            </a:r>
            <a:r>
              <a:rPr b="0" lang="ru-RU" sz="2000" spc="-1" strike="noStrike">
                <a:latin typeface="Arial"/>
              </a:rPr>
              <a:t>т</a:t>
            </a:r>
            <a:r>
              <a:rPr b="0" lang="ru-RU" sz="2000" spc="-1" strike="noStrike">
                <a:latin typeface="Arial"/>
              </a:rPr>
              <a:t>в</a:t>
            </a:r>
            <a:r>
              <a:rPr b="0" lang="ru-RU" sz="2000" spc="-1" strike="noStrike">
                <a:latin typeface="Arial"/>
              </a:rPr>
              <a:t>ё</a:t>
            </a:r>
            <a:r>
              <a:rPr b="0" lang="ru-RU" sz="2000" spc="-1" strike="noStrike">
                <a:latin typeface="Arial"/>
              </a:rPr>
              <a:t>р</a:t>
            </a:r>
            <a:r>
              <a:rPr b="0" lang="ru-RU" sz="2000" spc="-1" strike="noStrike">
                <a:latin typeface="Arial"/>
              </a:rPr>
              <a:t>т</a:t>
            </a:r>
            <a:r>
              <a:rPr b="0" lang="ru-RU" sz="2000" spc="-1" strike="noStrike">
                <a:latin typeface="Arial"/>
              </a:rPr>
              <a:t>ы</a:t>
            </a:r>
            <a:r>
              <a:rPr b="0" lang="ru-RU" sz="2000" spc="-1" strike="noStrike">
                <a:latin typeface="Arial"/>
              </a:rPr>
              <a:t>й</a:t>
            </a:r>
            <a:r>
              <a:rPr b="0" lang="ru-RU" sz="2000" spc="-1" strike="noStrike">
                <a:latin typeface="Arial"/>
              </a:rPr>
              <a:t> </a:t>
            </a:r>
            <a:r>
              <a:rPr b="0" lang="ru-RU" sz="2000" spc="-1" strike="noStrike">
                <a:latin typeface="Arial"/>
              </a:rPr>
              <a:t>у</a:t>
            </a:r>
            <a:r>
              <a:rPr b="0" lang="ru-RU" sz="2000" spc="-1" strike="noStrike">
                <a:latin typeface="Arial"/>
              </a:rPr>
              <a:t>р</a:t>
            </a:r>
            <a:r>
              <a:rPr b="0" lang="ru-RU" sz="2000" spc="-1" strike="noStrike">
                <a:latin typeface="Arial"/>
              </a:rPr>
              <a:t>о</a:t>
            </a:r>
            <a:r>
              <a:rPr b="0" lang="ru-RU" sz="2000" spc="-1" strike="noStrike">
                <a:latin typeface="Arial"/>
              </a:rPr>
              <a:t>в</a:t>
            </a:r>
            <a:r>
              <a:rPr b="0" lang="ru-RU" sz="2000" spc="-1" strike="noStrike">
                <a:latin typeface="Arial"/>
              </a:rPr>
              <a:t>е</a:t>
            </a:r>
            <a:r>
              <a:rPr b="0" lang="ru-RU" sz="2000" spc="-1" strike="noStrike">
                <a:latin typeface="Arial"/>
              </a:rPr>
              <a:t>н</a:t>
            </a:r>
            <a:r>
              <a:rPr b="0" lang="ru-RU" sz="2000" spc="-1" strike="noStrike">
                <a:latin typeface="Arial"/>
              </a:rPr>
              <a:t>ь</a:t>
            </a:r>
            <a:r>
              <a:rPr b="0" lang="ru-RU" sz="2000" spc="-1" strike="noStrike">
                <a:latin typeface="Arial"/>
              </a:rPr>
              <a:t> </a:t>
            </a:r>
            <a:r>
              <a:rPr b="0" lang="ru-RU" sz="2000" spc="-1" strike="noStrike">
                <a:latin typeface="Arial"/>
              </a:rPr>
              <a:t>с</a:t>
            </a:r>
            <a:r>
              <a:rPr b="0" lang="ru-RU" sz="2000" spc="-1" strike="noStrike">
                <a:latin typeface="Arial"/>
              </a:rPr>
              <a:t>т</a:t>
            </a:r>
            <a:r>
              <a:rPr b="0" lang="ru-RU" sz="2000" spc="-1" strike="noStrike">
                <a:latin typeface="Arial"/>
              </a:rPr>
              <a:t>р</a:t>
            </a:r>
            <a:r>
              <a:rPr b="0" lang="ru-RU" sz="2000" spc="-1" strike="noStrike">
                <a:latin typeface="Arial"/>
              </a:rPr>
              <a:t>у</a:t>
            </a:r>
            <a:r>
              <a:rPr b="0" lang="ru-RU" sz="2000" spc="-1" strike="noStrike">
                <a:latin typeface="Arial"/>
              </a:rPr>
              <a:t>к</a:t>
            </a:r>
            <a:r>
              <a:rPr b="0" lang="ru-RU" sz="2000" spc="-1" strike="noStrike">
                <a:latin typeface="Arial"/>
              </a:rPr>
              <a:t>т</a:t>
            </a:r>
            <a:r>
              <a:rPr b="0" lang="ru-RU" sz="2000" spc="-1" strike="noStrike">
                <a:latin typeface="Arial"/>
              </a:rPr>
              <a:t>у</a:t>
            </a:r>
            <a:r>
              <a:rPr b="0" lang="ru-RU" sz="2000" spc="-1" strike="noStrike">
                <a:latin typeface="Arial"/>
              </a:rPr>
              <a:t>р</a:t>
            </a:r>
            <a:r>
              <a:rPr b="0" lang="ru-RU" sz="2000" spc="-1" strike="noStrike">
                <a:latin typeface="Arial"/>
              </a:rPr>
              <a:t>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</a:t>
            </a:r>
            <a:r>
              <a:rPr b="0" lang="ru-RU" sz="2000" spc="-1" strike="noStrike">
                <a:latin typeface="Arial"/>
              </a:rPr>
              <a:t>я</a:t>
            </a:r>
            <a:r>
              <a:rPr b="0" lang="ru-RU" sz="2000" spc="-1" strike="noStrike">
                <a:latin typeface="Arial"/>
              </a:rPr>
              <a:t>т</a:t>
            </a:r>
            <a:r>
              <a:rPr b="0" lang="ru-RU" sz="2000" spc="-1" strike="noStrike">
                <a:latin typeface="Arial"/>
              </a:rPr>
              <a:t>ы</a:t>
            </a:r>
            <a:r>
              <a:rPr b="0" lang="ru-RU" sz="2000" spc="-1" strike="noStrike">
                <a:latin typeface="Arial"/>
              </a:rPr>
              <a:t>й</a:t>
            </a:r>
            <a:r>
              <a:rPr b="0" lang="ru-RU" sz="2000" spc="-1" strike="noStrike">
                <a:latin typeface="Arial"/>
              </a:rPr>
              <a:t> </a:t>
            </a:r>
            <a:r>
              <a:rPr b="0" lang="ru-RU" sz="2000" spc="-1" strike="noStrike">
                <a:latin typeface="Arial"/>
              </a:rPr>
              <a:t>у</a:t>
            </a:r>
            <a:r>
              <a:rPr b="0" lang="ru-RU" sz="2000" spc="-1" strike="noStrike">
                <a:latin typeface="Arial"/>
              </a:rPr>
              <a:t>р</a:t>
            </a:r>
            <a:r>
              <a:rPr b="0" lang="ru-RU" sz="2000" spc="-1" strike="noStrike">
                <a:latin typeface="Arial"/>
              </a:rPr>
              <a:t>о</a:t>
            </a:r>
            <a:r>
              <a:rPr b="0" lang="ru-RU" sz="2000" spc="-1" strike="noStrike">
                <a:latin typeface="Arial"/>
              </a:rPr>
              <a:t>в</a:t>
            </a:r>
            <a:r>
              <a:rPr b="0" lang="ru-RU" sz="2000" spc="-1" strike="noStrike">
                <a:latin typeface="Arial"/>
              </a:rPr>
              <a:t>е</a:t>
            </a:r>
            <a:r>
              <a:rPr b="0" lang="ru-RU" sz="2000" spc="-1" strike="noStrike">
                <a:latin typeface="Arial"/>
              </a:rPr>
              <a:t>н</a:t>
            </a:r>
            <a:r>
              <a:rPr b="0" lang="ru-RU" sz="2000" spc="-1" strike="noStrike">
                <a:latin typeface="Arial"/>
              </a:rPr>
              <a:t>ь</a:t>
            </a:r>
            <a:r>
              <a:rPr b="0" lang="ru-RU" sz="2000" spc="-1" strike="noStrike">
                <a:latin typeface="Arial"/>
              </a:rPr>
              <a:t> </a:t>
            </a:r>
            <a:r>
              <a:rPr b="0" lang="ru-RU" sz="2000" spc="-1" strike="noStrike">
                <a:latin typeface="Arial"/>
              </a:rPr>
              <a:t>с</a:t>
            </a:r>
            <a:r>
              <a:rPr b="0" lang="ru-RU" sz="2000" spc="-1" strike="noStrike">
                <a:latin typeface="Arial"/>
              </a:rPr>
              <a:t>т</a:t>
            </a:r>
            <a:r>
              <a:rPr b="0" lang="ru-RU" sz="2000" spc="-1" strike="noStrike">
                <a:latin typeface="Arial"/>
              </a:rPr>
              <a:t>р</a:t>
            </a:r>
            <a:r>
              <a:rPr b="0" lang="ru-RU" sz="2000" spc="-1" strike="noStrike">
                <a:latin typeface="Arial"/>
              </a:rPr>
              <a:t>у</a:t>
            </a:r>
            <a:r>
              <a:rPr b="0" lang="ru-RU" sz="2000" spc="-1" strike="noStrike">
                <a:latin typeface="Arial"/>
              </a:rPr>
              <a:t>к</a:t>
            </a:r>
            <a:r>
              <a:rPr b="0" lang="ru-RU" sz="2000" spc="-1" strike="noStrike">
                <a:latin typeface="Arial"/>
              </a:rPr>
              <a:t>т</a:t>
            </a:r>
            <a:r>
              <a:rPr b="0" lang="ru-RU" sz="2000" spc="-1" strike="noStrike">
                <a:latin typeface="Arial"/>
              </a:rPr>
              <a:t>у</a:t>
            </a:r>
            <a:r>
              <a:rPr b="0" lang="ru-RU" sz="2000" spc="-1" strike="noStrike">
                <a:latin typeface="Arial"/>
              </a:rPr>
              <a:t>р</a:t>
            </a:r>
            <a:r>
              <a:rPr b="0" lang="ru-RU" sz="2000" spc="-1" strike="noStrike">
                <a:latin typeface="Arial"/>
              </a:rPr>
              <a:t>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</a:t>
            </a:r>
            <a:r>
              <a:rPr b="0" lang="ru-RU" sz="2000" spc="-1" strike="noStrike">
                <a:latin typeface="Arial"/>
              </a:rPr>
              <a:t>е</a:t>
            </a:r>
            <a:r>
              <a:rPr b="0" lang="ru-RU" sz="2000" spc="-1" strike="noStrike">
                <a:latin typeface="Arial"/>
              </a:rPr>
              <a:t>с</a:t>
            </a:r>
            <a:r>
              <a:rPr b="0" lang="ru-RU" sz="2000" spc="-1" strike="noStrike">
                <a:latin typeface="Arial"/>
              </a:rPr>
              <a:t>т</a:t>
            </a:r>
            <a:r>
              <a:rPr b="0" lang="ru-RU" sz="2000" spc="-1" strike="noStrike">
                <a:latin typeface="Arial"/>
              </a:rPr>
              <a:t>о</a:t>
            </a:r>
            <a:r>
              <a:rPr b="0" lang="ru-RU" sz="2000" spc="-1" strike="noStrike">
                <a:latin typeface="Arial"/>
              </a:rPr>
              <a:t>й</a:t>
            </a:r>
            <a:r>
              <a:rPr b="0" lang="ru-RU" sz="2000" spc="-1" strike="noStrike">
                <a:latin typeface="Arial"/>
              </a:rPr>
              <a:t> </a:t>
            </a:r>
            <a:r>
              <a:rPr b="0" lang="ru-RU" sz="2000" spc="-1" strike="noStrike">
                <a:latin typeface="Arial"/>
              </a:rPr>
              <a:t>у</a:t>
            </a:r>
            <a:r>
              <a:rPr b="0" lang="ru-RU" sz="2000" spc="-1" strike="noStrike">
                <a:latin typeface="Arial"/>
              </a:rPr>
              <a:t>р</a:t>
            </a:r>
            <a:r>
              <a:rPr b="0" lang="ru-RU" sz="2000" spc="-1" strike="noStrike">
                <a:latin typeface="Arial"/>
              </a:rPr>
              <a:t>о</a:t>
            </a:r>
            <a:r>
              <a:rPr b="0" lang="ru-RU" sz="2000" spc="-1" strike="noStrike">
                <a:latin typeface="Arial"/>
              </a:rPr>
              <a:t>в</a:t>
            </a:r>
            <a:r>
              <a:rPr b="0" lang="ru-RU" sz="2000" spc="-1" strike="noStrike">
                <a:latin typeface="Arial"/>
              </a:rPr>
              <a:t>е</a:t>
            </a:r>
            <a:r>
              <a:rPr b="0" lang="ru-RU" sz="2000" spc="-1" strike="noStrike">
                <a:latin typeface="Arial"/>
              </a:rPr>
              <a:t>н</a:t>
            </a:r>
            <a:r>
              <a:rPr b="0" lang="ru-RU" sz="2000" spc="-1" strike="noStrike">
                <a:latin typeface="Arial"/>
              </a:rPr>
              <a:t>ь</a:t>
            </a:r>
            <a:r>
              <a:rPr b="0" lang="ru-RU" sz="2000" spc="-1" strike="noStrike">
                <a:latin typeface="Arial"/>
              </a:rPr>
              <a:t> </a:t>
            </a:r>
            <a:r>
              <a:rPr b="0" lang="ru-RU" sz="2000" spc="-1" strike="noStrike">
                <a:latin typeface="Arial"/>
              </a:rPr>
              <a:t>с</a:t>
            </a:r>
            <a:r>
              <a:rPr b="0" lang="ru-RU" sz="2000" spc="-1" strike="noStrike">
                <a:latin typeface="Arial"/>
              </a:rPr>
              <a:t>т</a:t>
            </a:r>
            <a:r>
              <a:rPr b="0" lang="ru-RU" sz="2000" spc="-1" strike="noStrike">
                <a:latin typeface="Arial"/>
              </a:rPr>
              <a:t>р</a:t>
            </a:r>
            <a:r>
              <a:rPr b="0" lang="ru-RU" sz="2000" spc="-1" strike="noStrike">
                <a:latin typeface="Arial"/>
              </a:rPr>
              <a:t>у</a:t>
            </a:r>
            <a:r>
              <a:rPr b="0" lang="ru-RU" sz="2000" spc="-1" strike="noStrike">
                <a:latin typeface="Arial"/>
              </a:rPr>
              <a:t>к</a:t>
            </a:r>
            <a:r>
              <a:rPr b="0" lang="ru-RU" sz="2000" spc="-1" strike="noStrike">
                <a:latin typeface="Arial"/>
              </a:rPr>
              <a:t>т</a:t>
            </a:r>
            <a:r>
              <a:rPr b="0" lang="ru-RU" sz="2000" spc="-1" strike="noStrike">
                <a:latin typeface="Arial"/>
              </a:rPr>
              <a:t>у</a:t>
            </a:r>
            <a:r>
              <a:rPr b="0" lang="ru-RU" sz="2000" spc="-1" strike="noStrike">
                <a:latin typeface="Arial"/>
              </a:rPr>
              <a:t>р</a:t>
            </a:r>
            <a:r>
              <a:rPr b="0" lang="ru-RU" sz="2000" spc="-1" strike="noStrike">
                <a:latin typeface="Arial"/>
              </a:rPr>
              <a:t>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</a:t>
            </a:r>
            <a:r>
              <a:rPr b="0" lang="ru-RU" sz="2000" spc="-1" strike="noStrike">
                <a:latin typeface="Arial"/>
              </a:rPr>
              <a:t>е</a:t>
            </a:r>
            <a:r>
              <a:rPr b="0" lang="ru-RU" sz="2000" spc="-1" strike="noStrike">
                <a:latin typeface="Arial"/>
              </a:rPr>
              <a:t>д</a:t>
            </a:r>
            <a:r>
              <a:rPr b="0" lang="ru-RU" sz="2000" spc="-1" strike="noStrike">
                <a:latin typeface="Arial"/>
              </a:rPr>
              <a:t>ь</a:t>
            </a:r>
            <a:r>
              <a:rPr b="0" lang="ru-RU" sz="2000" spc="-1" strike="noStrike">
                <a:latin typeface="Arial"/>
              </a:rPr>
              <a:t>м</a:t>
            </a:r>
            <a:r>
              <a:rPr b="0" lang="ru-RU" sz="2000" spc="-1" strike="noStrike">
                <a:latin typeface="Arial"/>
              </a:rPr>
              <a:t>о</a:t>
            </a:r>
            <a:r>
              <a:rPr b="0" lang="ru-RU" sz="2000" spc="-1" strike="noStrike">
                <a:latin typeface="Arial"/>
              </a:rPr>
              <a:t>й</a:t>
            </a:r>
            <a:r>
              <a:rPr b="0" lang="ru-RU" sz="2000" spc="-1" strike="noStrike">
                <a:latin typeface="Arial"/>
              </a:rPr>
              <a:t> </a:t>
            </a:r>
            <a:r>
              <a:rPr b="0" lang="ru-RU" sz="2000" spc="-1" strike="noStrike">
                <a:latin typeface="Arial"/>
              </a:rPr>
              <a:t>у</a:t>
            </a:r>
            <a:r>
              <a:rPr b="0" lang="ru-RU" sz="2000" spc="-1" strike="noStrike">
                <a:latin typeface="Arial"/>
              </a:rPr>
              <a:t>р</a:t>
            </a:r>
            <a:r>
              <a:rPr b="0" lang="ru-RU" sz="2000" spc="-1" strike="noStrike">
                <a:latin typeface="Arial"/>
              </a:rPr>
              <a:t>о</a:t>
            </a:r>
            <a:r>
              <a:rPr b="0" lang="ru-RU" sz="2000" spc="-1" strike="noStrike">
                <a:latin typeface="Arial"/>
              </a:rPr>
              <a:t>в</a:t>
            </a:r>
            <a:r>
              <a:rPr b="0" lang="ru-RU" sz="2000" spc="-1" strike="noStrike">
                <a:latin typeface="Arial"/>
              </a:rPr>
              <a:t>е</a:t>
            </a:r>
            <a:r>
              <a:rPr b="0" lang="ru-RU" sz="2000" spc="-1" strike="noStrike">
                <a:latin typeface="Arial"/>
              </a:rPr>
              <a:t>н</a:t>
            </a:r>
            <a:r>
              <a:rPr b="0" lang="ru-RU" sz="2000" spc="-1" strike="noStrike">
                <a:latin typeface="Arial"/>
              </a:rPr>
              <a:t>ь</a:t>
            </a:r>
            <a:r>
              <a:rPr b="0" lang="ru-RU" sz="2000" spc="-1" strike="noStrike">
                <a:latin typeface="Arial"/>
              </a:rPr>
              <a:t> </a:t>
            </a:r>
            <a:r>
              <a:rPr b="0" lang="ru-RU" sz="2000" spc="-1" strike="noStrike">
                <a:latin typeface="Arial"/>
              </a:rPr>
              <a:t>с</a:t>
            </a:r>
            <a:r>
              <a:rPr b="0" lang="ru-RU" sz="2000" spc="-1" strike="noStrike">
                <a:latin typeface="Arial"/>
              </a:rPr>
              <a:t>т</a:t>
            </a:r>
            <a:r>
              <a:rPr b="0" lang="ru-RU" sz="2000" spc="-1" strike="noStrike">
                <a:latin typeface="Arial"/>
              </a:rPr>
              <a:t>р</a:t>
            </a:r>
            <a:r>
              <a:rPr b="0" lang="ru-RU" sz="2000" spc="-1" strike="noStrike">
                <a:latin typeface="Arial"/>
              </a:rPr>
              <a:t>у</a:t>
            </a:r>
            <a:r>
              <a:rPr b="0" lang="ru-RU" sz="2000" spc="-1" strike="noStrike">
                <a:latin typeface="Arial"/>
              </a:rPr>
              <a:t>к</a:t>
            </a:r>
            <a:r>
              <a:rPr b="0" lang="ru-RU" sz="2000" spc="-1" strike="noStrike">
                <a:latin typeface="Arial"/>
              </a:rPr>
              <a:t>т</a:t>
            </a:r>
            <a:r>
              <a:rPr b="0" lang="ru-RU" sz="2000" spc="-1" strike="noStrike">
                <a:latin typeface="Arial"/>
              </a:rPr>
              <a:t>у</a:t>
            </a:r>
            <a:r>
              <a:rPr b="0" lang="ru-RU" sz="2000" spc="-1" strike="noStrike">
                <a:latin typeface="Arial"/>
              </a:rPr>
              <a:t>р</a:t>
            </a:r>
            <a:r>
              <a:rPr b="0" lang="ru-RU" sz="2000" spc="-1" strike="noStrike">
                <a:latin typeface="Arial"/>
              </a:rPr>
              <a:t>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1720" cy="1249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1281600" cy="452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rmAutofit fontScale="34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1955880" y="1600200"/>
            <a:ext cx="1281600" cy="452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rmAutofit fontScale="34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</a:t>
            </a:r>
            <a:r>
              <a:rPr b="0" lang="ru-RU" sz="1800" spc="-1" strike="noStrike">
                <a:latin typeface="Arial"/>
              </a:rPr>
              <a:t>правк</a:t>
            </a:r>
            <a:r>
              <a:rPr b="0" lang="ru-RU" sz="1800" spc="-1" strike="noStrike">
                <a:latin typeface="Arial"/>
              </a:rPr>
              <a:t>и </a:t>
            </a:r>
            <a:r>
              <a:rPr b="0" lang="ru-RU" sz="1800" spc="-1" strike="noStrike">
                <a:latin typeface="Arial"/>
              </a:rPr>
              <a:t>струк</a:t>
            </a:r>
            <a:r>
              <a:rPr b="0" lang="ru-RU" sz="1800" spc="-1" strike="noStrike">
                <a:latin typeface="Arial"/>
              </a:rPr>
              <a:t>туры </a:t>
            </a:r>
            <a:r>
              <a:rPr b="0" lang="ru-RU" sz="1800" spc="-1" strike="noStrike">
                <a:latin typeface="Arial"/>
              </a:rPr>
              <a:t>щёлк</a:t>
            </a:r>
            <a:r>
              <a:rPr b="0" lang="ru-RU" sz="1800" spc="-1" strike="noStrike">
                <a:latin typeface="Arial"/>
              </a:rPr>
              <a:t>ните </a:t>
            </a:r>
            <a:r>
              <a:rPr b="0" lang="ru-RU" sz="1800" spc="-1" strike="noStrike">
                <a:latin typeface="Arial"/>
              </a:rPr>
              <a:t>мышь</a:t>
            </a:r>
            <a:r>
              <a:rPr b="0" lang="ru-RU" sz="1800" spc="-1" strike="noStrike">
                <a:latin typeface="Arial"/>
              </a:rPr>
              <a:t>ю</a:t>
            </a:r>
            <a:endParaRPr b="0" lang="ru-R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о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о</a:t>
            </a:r>
            <a:r>
              <a:rPr b="0" lang="ru-RU" sz="1800" spc="-1" strike="noStrike">
                <a:latin typeface="Arial"/>
              </a:rPr>
              <a:t>й 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о</a:t>
            </a:r>
            <a:r>
              <a:rPr b="0" lang="ru-RU" sz="1800" spc="-1" strike="noStrike">
                <a:latin typeface="Arial"/>
              </a:rPr>
              <a:t>в</a:t>
            </a:r>
            <a:r>
              <a:rPr b="0" lang="ru-RU" sz="1800" spc="-1" strike="noStrike">
                <a:latin typeface="Arial"/>
              </a:rPr>
              <a:t>е</a:t>
            </a:r>
            <a:r>
              <a:rPr b="0" lang="ru-RU" sz="1800" spc="-1" strike="noStrike">
                <a:latin typeface="Arial"/>
              </a:rPr>
              <a:t>н</a:t>
            </a:r>
            <a:r>
              <a:rPr b="0" lang="ru-RU" sz="1800" spc="-1" strike="noStrike">
                <a:latin typeface="Arial"/>
              </a:rPr>
              <a:t>ь </a:t>
            </a:r>
            <a:r>
              <a:rPr b="0" lang="ru-RU" sz="1800" spc="-1" strike="noStrike">
                <a:latin typeface="Arial"/>
              </a:rPr>
              <a:t>с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к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ы</a:t>
            </a:r>
            <a:endParaRPr b="0" lang="ru-R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е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и</a:t>
            </a:r>
            <a:r>
              <a:rPr b="0" lang="ru-RU" sz="1800" spc="-1" strike="noStrike">
                <a:latin typeface="Arial"/>
              </a:rPr>
              <a:t>й</a:t>
            </a:r>
            <a:r>
              <a:rPr b="0" lang="ru-RU" sz="1800" spc="-1" strike="noStrike">
                <a:latin typeface="Arial"/>
              </a:rPr>
              <a:t> 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о</a:t>
            </a:r>
            <a:r>
              <a:rPr b="0" lang="ru-RU" sz="1800" spc="-1" strike="noStrike">
                <a:latin typeface="Arial"/>
              </a:rPr>
              <a:t>в</a:t>
            </a:r>
            <a:r>
              <a:rPr b="0" lang="ru-RU" sz="1800" spc="-1" strike="noStrike">
                <a:latin typeface="Arial"/>
              </a:rPr>
              <a:t>е</a:t>
            </a:r>
            <a:r>
              <a:rPr b="0" lang="ru-RU" sz="1800" spc="-1" strike="noStrike">
                <a:latin typeface="Arial"/>
              </a:rPr>
              <a:t>н</a:t>
            </a:r>
            <a:r>
              <a:rPr b="0" lang="ru-RU" sz="1800" spc="-1" strike="noStrike">
                <a:latin typeface="Arial"/>
              </a:rPr>
              <a:t>ь</a:t>
            </a:r>
            <a:r>
              <a:rPr b="0" lang="ru-RU" sz="1800" spc="-1" strike="noStrike">
                <a:latin typeface="Arial"/>
              </a:rPr>
              <a:t> </a:t>
            </a:r>
            <a:r>
              <a:rPr b="0" lang="ru-RU" sz="1800" spc="-1" strike="noStrike">
                <a:latin typeface="Arial"/>
              </a:rPr>
              <a:t>с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к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ы</a:t>
            </a:r>
            <a:endParaRPr b="0" lang="ru-R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</a:t>
            </a:r>
            <a:r>
              <a:rPr b="0" lang="ru-RU" sz="1800" spc="-1" strike="noStrike">
                <a:latin typeface="Arial"/>
              </a:rPr>
              <a:t>е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в</a:t>
            </a:r>
            <a:r>
              <a:rPr b="0" lang="ru-RU" sz="1800" spc="-1" strike="noStrike">
                <a:latin typeface="Arial"/>
              </a:rPr>
              <a:t>ё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ы</a:t>
            </a:r>
            <a:r>
              <a:rPr b="0" lang="ru-RU" sz="1800" spc="-1" strike="noStrike">
                <a:latin typeface="Arial"/>
              </a:rPr>
              <a:t>й</a:t>
            </a:r>
            <a:r>
              <a:rPr b="0" lang="ru-RU" sz="1800" spc="-1" strike="noStrike">
                <a:latin typeface="Arial"/>
              </a:rPr>
              <a:t> 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о</a:t>
            </a:r>
            <a:r>
              <a:rPr b="0" lang="ru-RU" sz="1800" spc="-1" strike="noStrike">
                <a:latin typeface="Arial"/>
              </a:rPr>
              <a:t>в</a:t>
            </a:r>
            <a:r>
              <a:rPr b="0" lang="ru-RU" sz="1800" spc="-1" strike="noStrike">
                <a:latin typeface="Arial"/>
              </a:rPr>
              <a:t>е</a:t>
            </a:r>
            <a:r>
              <a:rPr b="0" lang="ru-RU" sz="1800" spc="-1" strike="noStrike">
                <a:latin typeface="Arial"/>
              </a:rPr>
              <a:t>н</a:t>
            </a:r>
            <a:r>
              <a:rPr b="0" lang="ru-RU" sz="1800" spc="-1" strike="noStrike">
                <a:latin typeface="Arial"/>
              </a:rPr>
              <a:t>ь</a:t>
            </a:r>
            <a:r>
              <a:rPr b="0" lang="ru-RU" sz="1800" spc="-1" strike="noStrike">
                <a:latin typeface="Arial"/>
              </a:rPr>
              <a:t> </a:t>
            </a:r>
            <a:r>
              <a:rPr b="0" lang="ru-RU" sz="1800" spc="-1" strike="noStrike">
                <a:latin typeface="Arial"/>
              </a:rPr>
              <a:t>с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к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ы</a:t>
            </a:r>
            <a:endParaRPr b="0" lang="ru-R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</a:t>
            </a:r>
            <a:r>
              <a:rPr b="0" lang="ru-RU" sz="1800" spc="-1" strike="noStrike">
                <a:latin typeface="Arial"/>
              </a:rPr>
              <a:t>я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ы</a:t>
            </a:r>
            <a:r>
              <a:rPr b="0" lang="ru-RU" sz="1800" spc="-1" strike="noStrike">
                <a:latin typeface="Arial"/>
              </a:rPr>
              <a:t>й</a:t>
            </a:r>
            <a:r>
              <a:rPr b="0" lang="ru-RU" sz="1800" spc="-1" strike="noStrike">
                <a:latin typeface="Arial"/>
              </a:rPr>
              <a:t> 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о</a:t>
            </a:r>
            <a:r>
              <a:rPr b="0" lang="ru-RU" sz="1800" spc="-1" strike="noStrike">
                <a:latin typeface="Arial"/>
              </a:rPr>
              <a:t>в</a:t>
            </a:r>
            <a:r>
              <a:rPr b="0" lang="ru-RU" sz="1800" spc="-1" strike="noStrike">
                <a:latin typeface="Arial"/>
              </a:rPr>
              <a:t>е</a:t>
            </a:r>
            <a:r>
              <a:rPr b="0" lang="ru-RU" sz="1800" spc="-1" strike="noStrike">
                <a:latin typeface="Arial"/>
              </a:rPr>
              <a:t>н</a:t>
            </a:r>
            <a:r>
              <a:rPr b="0" lang="ru-RU" sz="1800" spc="-1" strike="noStrike">
                <a:latin typeface="Arial"/>
              </a:rPr>
              <a:t>ь</a:t>
            </a:r>
            <a:r>
              <a:rPr b="0" lang="ru-RU" sz="1800" spc="-1" strike="noStrike">
                <a:latin typeface="Arial"/>
              </a:rPr>
              <a:t> </a:t>
            </a:r>
            <a:r>
              <a:rPr b="0" lang="ru-RU" sz="1800" spc="-1" strike="noStrike">
                <a:latin typeface="Arial"/>
              </a:rPr>
              <a:t>с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к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ы</a:t>
            </a:r>
            <a:endParaRPr b="0" lang="ru-R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</a:t>
            </a:r>
            <a:r>
              <a:rPr b="0" lang="ru-RU" sz="1800" spc="-1" strike="noStrike">
                <a:latin typeface="Arial"/>
              </a:rPr>
              <a:t>е</a:t>
            </a:r>
            <a:r>
              <a:rPr b="0" lang="ru-RU" sz="1800" spc="-1" strike="noStrike">
                <a:latin typeface="Arial"/>
              </a:rPr>
              <a:t>с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о</a:t>
            </a:r>
            <a:r>
              <a:rPr b="0" lang="ru-RU" sz="1800" spc="-1" strike="noStrike">
                <a:latin typeface="Arial"/>
              </a:rPr>
              <a:t>й</a:t>
            </a:r>
            <a:r>
              <a:rPr b="0" lang="ru-RU" sz="1800" spc="-1" strike="noStrike">
                <a:latin typeface="Arial"/>
              </a:rPr>
              <a:t> 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о</a:t>
            </a:r>
            <a:r>
              <a:rPr b="0" lang="ru-RU" sz="1800" spc="-1" strike="noStrike">
                <a:latin typeface="Arial"/>
              </a:rPr>
              <a:t>в</a:t>
            </a:r>
            <a:r>
              <a:rPr b="0" lang="ru-RU" sz="1800" spc="-1" strike="noStrike">
                <a:latin typeface="Arial"/>
              </a:rPr>
              <a:t>е</a:t>
            </a:r>
            <a:r>
              <a:rPr b="0" lang="ru-RU" sz="1800" spc="-1" strike="noStrike">
                <a:latin typeface="Arial"/>
              </a:rPr>
              <a:t>н</a:t>
            </a:r>
            <a:r>
              <a:rPr b="0" lang="ru-RU" sz="1800" spc="-1" strike="noStrike">
                <a:latin typeface="Arial"/>
              </a:rPr>
              <a:t>ь</a:t>
            </a:r>
            <a:r>
              <a:rPr b="0" lang="ru-RU" sz="1800" spc="-1" strike="noStrike">
                <a:latin typeface="Arial"/>
              </a:rPr>
              <a:t> </a:t>
            </a:r>
            <a:r>
              <a:rPr b="0" lang="ru-RU" sz="1800" spc="-1" strike="noStrike">
                <a:latin typeface="Arial"/>
              </a:rPr>
              <a:t>с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к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ы</a:t>
            </a:r>
            <a:endParaRPr b="0" lang="ru-R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</a:t>
            </a:r>
            <a:r>
              <a:rPr b="0" lang="ru-RU" sz="1800" spc="-1" strike="noStrike">
                <a:latin typeface="Arial"/>
              </a:rPr>
              <a:t>е</a:t>
            </a:r>
            <a:r>
              <a:rPr b="0" lang="ru-RU" sz="1800" spc="-1" strike="noStrike">
                <a:latin typeface="Arial"/>
              </a:rPr>
              <a:t>д</a:t>
            </a:r>
            <a:r>
              <a:rPr b="0" lang="ru-RU" sz="1800" spc="-1" strike="noStrike">
                <a:latin typeface="Arial"/>
              </a:rPr>
              <a:t>ь</a:t>
            </a:r>
            <a:r>
              <a:rPr b="0" lang="ru-RU" sz="1800" spc="-1" strike="noStrike">
                <a:latin typeface="Arial"/>
              </a:rPr>
              <a:t>м</a:t>
            </a:r>
            <a:r>
              <a:rPr b="0" lang="ru-RU" sz="1800" spc="-1" strike="noStrike">
                <a:latin typeface="Arial"/>
              </a:rPr>
              <a:t>о</a:t>
            </a:r>
            <a:r>
              <a:rPr b="0" lang="ru-RU" sz="1800" spc="-1" strike="noStrike">
                <a:latin typeface="Arial"/>
              </a:rPr>
              <a:t>й</a:t>
            </a:r>
            <a:r>
              <a:rPr b="0" lang="ru-RU" sz="1800" spc="-1" strike="noStrike">
                <a:latin typeface="Arial"/>
              </a:rPr>
              <a:t> 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о</a:t>
            </a:r>
            <a:r>
              <a:rPr b="0" lang="ru-RU" sz="1800" spc="-1" strike="noStrike">
                <a:latin typeface="Arial"/>
              </a:rPr>
              <a:t>в</a:t>
            </a:r>
            <a:r>
              <a:rPr b="0" lang="ru-RU" sz="1800" spc="-1" strike="noStrike">
                <a:latin typeface="Arial"/>
              </a:rPr>
              <a:t>е</a:t>
            </a:r>
            <a:r>
              <a:rPr b="0" lang="ru-RU" sz="1800" spc="-1" strike="noStrike">
                <a:latin typeface="Arial"/>
              </a:rPr>
              <a:t>н</a:t>
            </a:r>
            <a:r>
              <a:rPr b="0" lang="ru-RU" sz="1800" spc="-1" strike="noStrike">
                <a:latin typeface="Arial"/>
              </a:rPr>
              <a:t>ь</a:t>
            </a:r>
            <a:r>
              <a:rPr b="0" lang="ru-RU" sz="1800" spc="-1" strike="noStrike">
                <a:latin typeface="Arial"/>
              </a:rPr>
              <a:t> </a:t>
            </a:r>
            <a:r>
              <a:rPr b="0" lang="ru-RU" sz="1800" spc="-1" strike="noStrike">
                <a:latin typeface="Arial"/>
              </a:rPr>
              <a:t>с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к</a:t>
            </a:r>
            <a:r>
              <a:rPr b="0" lang="ru-RU" sz="1800" spc="-1" strike="noStrike">
                <a:latin typeface="Arial"/>
              </a:rPr>
              <a:t>т</a:t>
            </a:r>
            <a:r>
              <a:rPr b="0" lang="ru-RU" sz="1800" spc="-1" strike="noStrike">
                <a:latin typeface="Arial"/>
              </a:rPr>
              <a:t>у</a:t>
            </a:r>
            <a:r>
              <a:rPr b="0" lang="ru-RU" sz="1800" spc="-1" strike="noStrike">
                <a:latin typeface="Arial"/>
              </a:rPr>
              <a:t>р</a:t>
            </a:r>
            <a:r>
              <a:rPr b="0" lang="ru-RU" sz="1800" spc="-1" strike="noStrike">
                <a:latin typeface="Arial"/>
              </a:rPr>
              <a:t>ы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 idx="7"/>
          </p:nvPr>
        </p:nvSpPr>
        <p:spPr>
          <a:xfrm>
            <a:off x="4165560" y="6356520"/>
            <a:ext cx="385956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 idx="8"/>
          </p:nvPr>
        </p:nvSpPr>
        <p:spPr>
          <a:xfrm>
            <a:off x="8737560" y="6356520"/>
            <a:ext cx="2843640" cy="3639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ru-RU" sz="1200" spc="-1" strike="noStrike">
                <a:solidFill>
                  <a:srgbClr val="898989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537F1F5-29BC-405C-BC10-C49D6E245305}" type="slidenum">
              <a:rPr b="0" lang="ru-RU" sz="1200" spc="-1" strike="noStrike">
                <a:solidFill>
                  <a:srgbClr val="898989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dt" idx="9"/>
          </p:nvPr>
        </p:nvSpPr>
        <p:spPr>
          <a:xfrm>
            <a:off x="609480" y="6356520"/>
            <a:ext cx="284364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ru-RU" sz="1400" spc="-1" strike="noStrike">
                <a:latin typeface="Times New Roman"/>
              </a:defRPr>
            </a:lvl1pPr>
          </a:lstStyle>
          <a:p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slideLayout" Target="../slideLayouts/slideLayout2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720000" y="2490840"/>
            <a:ext cx="8279280" cy="14688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</a:rPr>
              <a:t>Охрана здоровья обучающихся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subTitle"/>
          </p:nvPr>
        </p:nvSpPr>
        <p:spPr>
          <a:xfrm>
            <a:off x="695160" y="4500000"/>
            <a:ext cx="8279280" cy="11376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algn="ctr">
              <a:buNone/>
            </a:pPr>
            <a:r>
              <a:rPr b="0" lang="ru-RU" sz="1600" spc="-1" strike="noStrike">
                <a:latin typeface="Arial"/>
              </a:rPr>
              <a:t>Ознакомление обучающихся с локальными нормативными актами</a:t>
            </a:r>
            <a:endParaRPr b="0" lang="ru-RU" sz="1600" spc="-1" strike="noStrike">
              <a:latin typeface="Arial"/>
            </a:endParaRPr>
          </a:p>
        </p:txBody>
      </p:sp>
      <p:pic>
        <p:nvPicPr>
          <p:cNvPr id="126" name="" descr=""/>
          <p:cNvPicPr/>
          <p:nvPr/>
        </p:nvPicPr>
        <p:blipFill>
          <a:blip r:embed="rId2"/>
          <a:stretch/>
        </p:blipFill>
        <p:spPr>
          <a:xfrm>
            <a:off x="9720000" y="4680000"/>
            <a:ext cx="2142000" cy="2142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14520" y="1197000"/>
            <a:ext cx="10971720" cy="10116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Положение об организации охраны здоровья обучающихся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28" name="Объект 4"/>
          <p:cNvSpPr/>
          <p:nvPr/>
        </p:nvSpPr>
        <p:spPr>
          <a:xfrm>
            <a:off x="6300000" y="2520000"/>
            <a:ext cx="4789800" cy="359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 marL="432000" indent="-32400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Ознакомление:</a:t>
            </a:r>
            <a:endParaRPr b="0" lang="ru-RU" sz="28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Единоразово при зачислении в Университет</a:t>
            </a:r>
            <a:endParaRPr b="0" lang="ru-RU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При внесении изменений в документ</a:t>
            </a:r>
            <a:endParaRPr b="0" lang="ru-RU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По приказу ректора университета (внеплановый инструктаж)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29" name="Объект 1"/>
          <p:cNvSpPr/>
          <p:nvPr/>
        </p:nvSpPr>
        <p:spPr>
          <a:xfrm>
            <a:off x="540360" y="2520000"/>
            <a:ext cx="5398920" cy="359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 marL="432000" indent="-32400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Содержит:</a:t>
            </a:r>
            <a:endParaRPr b="0" lang="ru-RU" sz="28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Политику СПбГЭУ в области охраны здоровья обучающихся</a:t>
            </a:r>
            <a:endParaRPr b="0" lang="ru-RU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Перечень Процедур</a:t>
            </a:r>
            <a:endParaRPr b="0" lang="ru-RU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Распределение ответственности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30" name="" descr=""/>
          <p:cNvPicPr/>
          <p:nvPr/>
        </p:nvPicPr>
        <p:blipFill>
          <a:blip r:embed="rId2"/>
          <a:stretch/>
        </p:blipFill>
        <p:spPr>
          <a:xfrm>
            <a:off x="4651920" y="5191920"/>
            <a:ext cx="1107360" cy="1107360"/>
          </a:xfrm>
          <a:prstGeom prst="rect">
            <a:avLst/>
          </a:prstGeom>
          <a:ln w="0">
            <a:noFill/>
          </a:ln>
        </p:spPr>
      </p:pic>
      <p:pic>
        <p:nvPicPr>
          <p:cNvPr id="131" name="" descr=""/>
          <p:cNvPicPr/>
          <p:nvPr/>
        </p:nvPicPr>
        <p:blipFill>
          <a:blip r:embed="rId3"/>
          <a:stretch/>
        </p:blipFill>
        <p:spPr>
          <a:xfrm>
            <a:off x="540360" y="5191920"/>
            <a:ext cx="1107360" cy="1107360"/>
          </a:xfrm>
          <a:prstGeom prst="rect">
            <a:avLst/>
          </a:prstGeom>
          <a:ln w="0">
            <a:noFill/>
          </a:ln>
        </p:spPr>
      </p:pic>
      <p:pic>
        <p:nvPicPr>
          <p:cNvPr id="132" name="" descr=""/>
          <p:cNvPicPr/>
          <p:nvPr/>
        </p:nvPicPr>
        <p:blipFill>
          <a:blip r:embed="rId4"/>
          <a:stretch/>
        </p:blipFill>
        <p:spPr>
          <a:xfrm>
            <a:off x="2671920" y="5220000"/>
            <a:ext cx="927360" cy="927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14520" y="1197000"/>
            <a:ext cx="10971720" cy="10116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Инструкции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34" name="Объект 2"/>
          <p:cNvSpPr/>
          <p:nvPr/>
        </p:nvSpPr>
        <p:spPr>
          <a:xfrm>
            <a:off x="6660000" y="2520000"/>
            <a:ext cx="5149800" cy="359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 marL="432000" indent="-32400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Ознакомление:</a:t>
            </a:r>
            <a:endParaRPr b="0" lang="ru-RU" sz="28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При зачислении в Университет</a:t>
            </a:r>
            <a:endParaRPr b="0" lang="ru-RU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Ежегодно до начала учебных занятий</a:t>
            </a:r>
            <a:endParaRPr b="0" lang="ru-RU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При внесении изменений в документ</a:t>
            </a:r>
            <a:endParaRPr b="0" lang="ru-RU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По приказу ректора университета (внеплановый инструктаж)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35" name="Объект 5"/>
          <p:cNvSpPr/>
          <p:nvPr/>
        </p:nvSpPr>
        <p:spPr>
          <a:xfrm>
            <a:off x="1260000" y="2520000"/>
            <a:ext cx="5219280" cy="359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 marL="432000" indent="-32400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Содержат:</a:t>
            </a:r>
            <a:endParaRPr b="0" lang="ru-RU" sz="28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Правила поведения на территории СПбГЭУ</a:t>
            </a:r>
            <a:endParaRPr b="0" lang="ru-RU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Действия до/во время/по окончании занятий</a:t>
            </a:r>
            <a:endParaRPr b="0" lang="ru-RU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Действия в аварийных ситуациях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36" name=""/>
          <p:cNvSpPr/>
          <p:nvPr/>
        </p:nvSpPr>
        <p:spPr>
          <a:xfrm>
            <a:off x="180000" y="3960000"/>
            <a:ext cx="719280" cy="719280"/>
          </a:xfrm>
          <a:prstGeom prst="noSmoking">
            <a:avLst>
              <a:gd name="adj" fmla="val 12500"/>
            </a:avLst>
          </a:prstGeom>
          <a:solidFill>
            <a:srgbClr val="ff0000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pic>
        <p:nvPicPr>
          <p:cNvPr id="137" name="" descr=""/>
          <p:cNvPicPr/>
          <p:nvPr/>
        </p:nvPicPr>
        <p:blipFill>
          <a:blip r:embed="rId2"/>
          <a:stretch/>
        </p:blipFill>
        <p:spPr>
          <a:xfrm flipH="1">
            <a:off x="152640" y="3031920"/>
            <a:ext cx="747360" cy="747360"/>
          </a:xfrm>
          <a:prstGeom prst="rect">
            <a:avLst/>
          </a:prstGeom>
          <a:ln w="0">
            <a:noFill/>
          </a:ln>
        </p:spPr>
      </p:pic>
      <p:pic>
        <p:nvPicPr>
          <p:cNvPr id="138" name="" descr=""/>
          <p:cNvPicPr/>
          <p:nvPr/>
        </p:nvPicPr>
        <p:blipFill>
          <a:blip r:embed="rId3"/>
          <a:stretch/>
        </p:blipFill>
        <p:spPr>
          <a:xfrm>
            <a:off x="0" y="4860000"/>
            <a:ext cx="1029600" cy="71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09480" y="1268280"/>
            <a:ext cx="10971720" cy="43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000000"/>
                </a:solidFill>
                <a:latin typeface="Century Gothic"/>
              </a:rPr>
              <a:t>Листы ознакомления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40" name=""/>
          <p:cNvSpPr/>
          <p:nvPr/>
        </p:nvSpPr>
        <p:spPr>
          <a:xfrm>
            <a:off x="64440" y="4680000"/>
            <a:ext cx="11274840" cy="162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1) Заполняются с использованием компьютера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2) Причина указывается для внепланового инструктажа (дата и номер документа-основания) в случаях: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внесения изменений в документ;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выявления нарушений дисциплины;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несчастного случая с обучающимся.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3) Листы ознакомления хранятся в деканатах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141" name="" descr=""/>
          <p:cNvPicPr/>
          <p:nvPr/>
        </p:nvPicPr>
        <p:blipFill>
          <a:blip r:embed="rId2"/>
          <a:srcRect l="8412" t="44205" r="8911" b="16413"/>
          <a:stretch/>
        </p:blipFill>
        <p:spPr>
          <a:xfrm>
            <a:off x="720000" y="1980000"/>
            <a:ext cx="10078920" cy="2698920"/>
          </a:xfrm>
          <a:prstGeom prst="rect">
            <a:avLst/>
          </a:prstGeom>
          <a:ln w="0">
            <a:noFill/>
          </a:ln>
        </p:spPr>
      </p:pic>
      <p:pic>
        <p:nvPicPr>
          <p:cNvPr id="142" name="" descr=""/>
          <p:cNvPicPr/>
          <p:nvPr/>
        </p:nvPicPr>
        <p:blipFill>
          <a:blip r:embed="rId3"/>
          <a:stretch/>
        </p:blipFill>
        <p:spPr>
          <a:xfrm>
            <a:off x="10548720" y="4679640"/>
            <a:ext cx="2050560" cy="2050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14704</TotalTime>
  <Application>LibreOffice/7.3.7.2$Linux_X86_64 LibreOffice_project/30$Build-2</Application>
  <AppVersion>15.0000</AppVersion>
  <Words>60</Words>
  <Paragraphs>30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2016-07-14T12:34:36Z</dcterms:created>
  <dc:creator>sidorova.v</dc:creator>
  <dc:description/>
  <dc:language>ru-RU</dc:language>
  <cp:lastModifiedBy/>
  <dcterms:modified xsi:type="dcterms:W3CDTF">2023-09-26T11:26:07Z</dcterms:modified>
  <cp:revision>604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11</vt:i4>
  </property>
</Properties>
</file>