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_rels/slideLayout3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6.xml.rels" ContentType="application/vnd.openxmlformats-package.relationships+xml"/>
  <Override PartName="/ppt/slideLayouts/slideLayout2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.jpeg" ContentType="image/jpeg"/>
  <Override PartName="/ppt/media/image2.png" ContentType="image/png"/>
  <Override PartName="/ppt/media/image3.png" ContentType="image/png"/>
  <Override PartName="/ppt/media/image4.jpeg" ContentType="image/jpeg"/>
  <Override PartName="/ppt/media/image5.png" ContentType="image/png"/>
  <Override PartName="/ppt/media/image8.jpeg" ContentType="image/jpeg"/>
  <Override PartName="/ppt/media/image6.png" ContentType="image/png"/>
  <Override PartName="/ppt/media/image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presProps" Target="presProps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A57207-B58A-4EBE-97DF-B9F88EACD7D2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97CB0450-EB64-481B-8D45-76E2A47E56B0}">
      <dgm:prSet phldrT="[Текст]" custT="1"/>
      <dgm:spPr>
        <a:solidFill>
          <a:srgbClr val="09B77D"/>
        </a:solidFill>
      </dgm:spPr>
      <dgm:t>
        <a:bodyPr/>
        <a:lstStyle/>
        <a:p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A6CFDE-EF09-45A7-AF0C-33910927ABF9}" type="parTrans" cxnId="{69C6E814-31B6-42D0-9DD3-FA2C0E97007B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31F1E0-0B55-42B0-9C9C-3082B1F70B35}" type="sibTrans" cxnId="{69C6E814-31B6-42D0-9DD3-FA2C0E97007B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786D73-E4F0-48D9-9248-5D68C0C3A174}">
      <dgm:prSet phldrT="[Текст]" custT="1"/>
      <dgm:spPr/>
      <dgm:t>
        <a:bodyPr/>
        <a:lstStyle/>
        <a:p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A7DD62-66E0-43CB-83C5-501E79B5B132}" type="parTrans" cxnId="{C50EF3F3-3B78-4618-A2B1-1E892438BC8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49B291-72DE-40CA-A63D-05C3FD28DCCD}" type="sibTrans" cxnId="{C50EF3F3-3B78-4618-A2B1-1E892438BC8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E22B9B-7829-45EA-BDD5-F988BC68F9B8}">
      <dgm:prSet phldrT="[Текст]" custT="1"/>
      <dgm:spPr>
        <a:solidFill>
          <a:srgbClr val="3E8853"/>
        </a:solidFill>
      </dgm:spPr>
      <dgm:t>
        <a:bodyPr/>
        <a:lstStyle/>
        <a:p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5B1D5F-433A-405B-9127-884A7EF1621C}" type="parTrans" cxnId="{EBCCFA74-0DD0-41F0-AB0D-8C600466D75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5D5EB5-59B8-4A69-8AAC-FE2A0A17DE84}" type="sibTrans" cxnId="{EBCCFA74-0DD0-41F0-AB0D-8C600466D75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EA410C-C1BC-4191-BB52-6EF0B532D29C}">
      <dgm:prSet phldrT="[Текст]" custT="1"/>
      <dgm:spPr/>
      <dgm:t>
        <a:bodyPr/>
        <a:lstStyle/>
        <a:p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D93AE4-087D-493A-A0AD-B845871758FA}" type="parTrans" cxnId="{296F17F3-18F5-4F79-B6F1-5E485C8675AB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DAF90D-EF32-4801-B713-3AD1BB755D0D}" type="sibTrans" cxnId="{296F17F3-18F5-4F79-B6F1-5E485C8675AB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444DFE-60D5-4B0F-B112-D5B31B25B4FD}">
      <dgm:prSet phldrT="[Текст]" custT="1"/>
      <dgm:spPr>
        <a:solidFill>
          <a:srgbClr val="07875C"/>
        </a:solidFill>
      </dgm:spPr>
      <dgm:t>
        <a:bodyPr/>
        <a:lstStyle/>
        <a:p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5FADE1-ADF0-498C-B966-ED8CA61E1743}" type="parTrans" cxnId="{DFD97932-AC23-4102-BBDE-96E3C20B29B7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8EB13B-D193-4106-9379-957E4C938194}" type="sibTrans" cxnId="{DFD97932-AC23-4102-BBDE-96E3C20B29B7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4A8C73-2544-40A9-9C92-01ABF7F41147}">
      <dgm:prSet phldrT="[Текст]" custT="1"/>
      <dgm:spPr/>
      <dgm:t>
        <a:bodyPr/>
        <a:lstStyle/>
        <a:p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05EF0-5615-4875-8D5D-DB79C3F1E5E4}" type="parTrans" cxnId="{4AAEFA42-CB6F-47E2-9F33-2BD433E5B8D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887283-F0B4-44AB-974F-E8BD53F0D956}" type="sibTrans" cxnId="{4AAEFA42-CB6F-47E2-9F33-2BD433E5B8D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047BC1-8545-4338-9404-81027AD24376}" type="pres">
      <dgm:prSet presAssocID="{56A57207-B58A-4EBE-97DF-B9F88EACD7D2}" presName="Name0" presStyleCnt="0">
        <dgm:presLayoutVars>
          <dgm:dir/>
          <dgm:animLvl val="lvl"/>
          <dgm:resizeHandles val="exact"/>
        </dgm:presLayoutVars>
      </dgm:prSet>
      <dgm:spPr/>
    </dgm:pt>
    <dgm:pt modelId="{8B30C58F-EE66-4F98-A187-EF5DBB61FABD}" type="pres">
      <dgm:prSet presAssocID="{97CB0450-EB64-481B-8D45-76E2A47E56B0}" presName="linNode" presStyleCnt="0"/>
      <dgm:spPr/>
    </dgm:pt>
    <dgm:pt modelId="{F7BD70CB-935E-469E-9A5D-D10FCB3C2917}" type="pres">
      <dgm:prSet presAssocID="{97CB0450-EB64-481B-8D45-76E2A47E56B0}" presName="parentText" presStyleLbl="node1" presStyleIdx="0" presStyleCnt="3" custLinFactNeighborX="-535" custLinFactNeighborY="-973">
        <dgm:presLayoutVars>
          <dgm:chMax val="1"/>
          <dgm:bulletEnabled val="1"/>
        </dgm:presLayoutVars>
      </dgm:prSet>
      <dgm:spPr/>
    </dgm:pt>
    <dgm:pt modelId="{979F1ACC-49DA-4877-95A5-5F09F524EEB6}" type="pres">
      <dgm:prSet presAssocID="{97CB0450-EB64-481B-8D45-76E2A47E56B0}" presName="descendantText" presStyleLbl="alignAccFollowNode1" presStyleIdx="0" presStyleCnt="3">
        <dgm:presLayoutVars>
          <dgm:bulletEnabled val="1"/>
        </dgm:presLayoutVars>
      </dgm:prSet>
      <dgm:spPr/>
    </dgm:pt>
    <dgm:pt modelId="{A76AC4D9-934D-40A4-82F2-CDA8950F6300}" type="pres">
      <dgm:prSet presAssocID="{F631F1E0-0B55-42B0-9C9C-3082B1F70B35}" presName="sp" presStyleCnt="0"/>
      <dgm:spPr/>
    </dgm:pt>
    <dgm:pt modelId="{B241FC24-F81B-4B20-880D-7F4DB426233F}" type="pres">
      <dgm:prSet presAssocID="{7FE22B9B-7829-45EA-BDD5-F988BC68F9B8}" presName="linNode" presStyleCnt="0"/>
      <dgm:spPr/>
    </dgm:pt>
    <dgm:pt modelId="{75C8C312-DB6F-4D81-BB37-9744678C047C}" type="pres">
      <dgm:prSet presAssocID="{7FE22B9B-7829-45EA-BDD5-F988BC68F9B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1D3909D-9208-4DA9-A3AC-919DB8CB01B7}" type="pres">
      <dgm:prSet presAssocID="{7FE22B9B-7829-45EA-BDD5-F988BC68F9B8}" presName="descendantText" presStyleLbl="alignAccFollowNode1" presStyleIdx="1" presStyleCnt="3">
        <dgm:presLayoutVars>
          <dgm:bulletEnabled val="1"/>
        </dgm:presLayoutVars>
      </dgm:prSet>
      <dgm:spPr/>
    </dgm:pt>
    <dgm:pt modelId="{5CF3F06B-345B-4106-A3F7-9E3E42E8A348}" type="pres">
      <dgm:prSet presAssocID="{EF5D5EB5-59B8-4A69-8AAC-FE2A0A17DE84}" presName="sp" presStyleCnt="0"/>
      <dgm:spPr/>
    </dgm:pt>
    <dgm:pt modelId="{D7DB2F98-7146-4FE3-BAFF-A1A729B75B0B}" type="pres">
      <dgm:prSet presAssocID="{E3444DFE-60D5-4B0F-B112-D5B31B25B4FD}" presName="linNode" presStyleCnt="0"/>
      <dgm:spPr/>
    </dgm:pt>
    <dgm:pt modelId="{6C4EDF66-76BF-498F-AC2A-54D7148D6A19}" type="pres">
      <dgm:prSet presAssocID="{E3444DFE-60D5-4B0F-B112-D5B31B25B4F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1EB9F8B-88A1-4548-A332-53AC93D68BE8}" type="pres">
      <dgm:prSet presAssocID="{E3444DFE-60D5-4B0F-B112-D5B31B25B4F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9C6E814-31B6-42D0-9DD3-FA2C0E97007B}" srcId="{56A57207-B58A-4EBE-97DF-B9F88EACD7D2}" destId="{97CB0450-EB64-481B-8D45-76E2A47E56B0}" srcOrd="0" destOrd="0" parTransId="{F5A6CFDE-EF09-45A7-AF0C-33910927ABF9}" sibTransId="{F631F1E0-0B55-42B0-9C9C-3082B1F70B35}"/>
    <dgm:cxn modelId="{E83D1F24-812E-467F-8683-2DFB94F53AC8}" type="presOf" srcId="{E3444DFE-60D5-4B0F-B112-D5B31B25B4FD}" destId="{6C4EDF66-76BF-498F-AC2A-54D7148D6A19}" srcOrd="0" destOrd="0" presId="urn:microsoft.com/office/officeart/2005/8/layout/vList5"/>
    <dgm:cxn modelId="{DFD97932-AC23-4102-BBDE-96E3C20B29B7}" srcId="{56A57207-B58A-4EBE-97DF-B9F88EACD7D2}" destId="{E3444DFE-60D5-4B0F-B112-D5B31B25B4FD}" srcOrd="2" destOrd="0" parTransId="{185FADE1-ADF0-498C-B966-ED8CA61E1743}" sibTransId="{898EB13B-D193-4106-9379-957E4C938194}"/>
    <dgm:cxn modelId="{4AAEFA42-CB6F-47E2-9F33-2BD433E5B8DD}" srcId="{E3444DFE-60D5-4B0F-B112-D5B31B25B4FD}" destId="{D84A8C73-2544-40A9-9C92-01ABF7F41147}" srcOrd="0" destOrd="0" parTransId="{48D05EF0-5615-4875-8D5D-DB79C3F1E5E4}" sibTransId="{B1887283-F0B4-44AB-974F-E8BD53F0D956}"/>
    <dgm:cxn modelId="{3AD4BA6F-3888-4639-9ADD-4E6C21C28D59}" type="presOf" srcId="{F9EA410C-C1BC-4191-BB52-6EF0B532D29C}" destId="{D1D3909D-9208-4DA9-A3AC-919DB8CB01B7}" srcOrd="0" destOrd="0" presId="urn:microsoft.com/office/officeart/2005/8/layout/vList5"/>
    <dgm:cxn modelId="{EBCCFA74-0DD0-41F0-AB0D-8C600466D75D}" srcId="{56A57207-B58A-4EBE-97DF-B9F88EACD7D2}" destId="{7FE22B9B-7829-45EA-BDD5-F988BC68F9B8}" srcOrd="1" destOrd="0" parTransId="{B15B1D5F-433A-405B-9127-884A7EF1621C}" sibTransId="{EF5D5EB5-59B8-4A69-8AAC-FE2A0A17DE84}"/>
    <dgm:cxn modelId="{2D4ABC57-E81E-4C61-BB5B-E5720E94C58F}" type="presOf" srcId="{7FE22B9B-7829-45EA-BDD5-F988BC68F9B8}" destId="{75C8C312-DB6F-4D81-BB37-9744678C047C}" srcOrd="0" destOrd="0" presId="urn:microsoft.com/office/officeart/2005/8/layout/vList5"/>
    <dgm:cxn modelId="{32E097A5-D394-4FA8-8F4F-98634D8C3CF1}" type="presOf" srcId="{97CB0450-EB64-481B-8D45-76E2A47E56B0}" destId="{F7BD70CB-935E-469E-9A5D-D10FCB3C2917}" srcOrd="0" destOrd="0" presId="urn:microsoft.com/office/officeart/2005/8/layout/vList5"/>
    <dgm:cxn modelId="{9CB0B3D3-9307-4B7B-8593-6B15D9BB03B2}" type="presOf" srcId="{56A57207-B58A-4EBE-97DF-B9F88EACD7D2}" destId="{D6047BC1-8545-4338-9404-81027AD24376}" srcOrd="0" destOrd="0" presId="urn:microsoft.com/office/officeart/2005/8/layout/vList5"/>
    <dgm:cxn modelId="{DB7EFAD5-EE42-45A0-9228-FB95B19371E0}" type="presOf" srcId="{0E786D73-E4F0-48D9-9248-5D68C0C3A174}" destId="{979F1ACC-49DA-4877-95A5-5F09F524EEB6}" srcOrd="0" destOrd="0" presId="urn:microsoft.com/office/officeart/2005/8/layout/vList5"/>
    <dgm:cxn modelId="{296F17F3-18F5-4F79-B6F1-5E485C8675AB}" srcId="{7FE22B9B-7829-45EA-BDD5-F988BC68F9B8}" destId="{F9EA410C-C1BC-4191-BB52-6EF0B532D29C}" srcOrd="0" destOrd="0" parTransId="{57D93AE4-087D-493A-A0AD-B845871758FA}" sibTransId="{28DAF90D-EF32-4801-B713-3AD1BB755D0D}"/>
    <dgm:cxn modelId="{C50EF3F3-3B78-4618-A2B1-1E892438BC8D}" srcId="{97CB0450-EB64-481B-8D45-76E2A47E56B0}" destId="{0E786D73-E4F0-48D9-9248-5D68C0C3A174}" srcOrd="0" destOrd="0" parTransId="{73A7DD62-66E0-43CB-83C5-501E79B5B132}" sibTransId="{A149B291-72DE-40CA-A63D-05C3FD28DCCD}"/>
    <dgm:cxn modelId="{62361AFA-033A-4570-B445-0F7B98CC950C}" type="presOf" srcId="{D84A8C73-2544-40A9-9C92-01ABF7F41147}" destId="{C1EB9F8B-88A1-4548-A332-53AC93D68BE8}" srcOrd="0" destOrd="0" presId="urn:microsoft.com/office/officeart/2005/8/layout/vList5"/>
    <dgm:cxn modelId="{34B9A320-70EC-44FC-B6D9-7AC2081B5AA7}" type="presParOf" srcId="{D6047BC1-8545-4338-9404-81027AD24376}" destId="{8B30C58F-EE66-4F98-A187-EF5DBB61FABD}" srcOrd="0" destOrd="0" presId="urn:microsoft.com/office/officeart/2005/8/layout/vList5"/>
    <dgm:cxn modelId="{C4F3A59B-3E46-499A-B45F-C2069A2CD148}" type="presParOf" srcId="{8B30C58F-EE66-4F98-A187-EF5DBB61FABD}" destId="{F7BD70CB-935E-469E-9A5D-D10FCB3C2917}" srcOrd="0" destOrd="0" presId="urn:microsoft.com/office/officeart/2005/8/layout/vList5"/>
    <dgm:cxn modelId="{90BD88E7-4FF9-4C2C-9609-28BC68ECA2B3}" type="presParOf" srcId="{8B30C58F-EE66-4F98-A187-EF5DBB61FABD}" destId="{979F1ACC-49DA-4877-95A5-5F09F524EEB6}" srcOrd="1" destOrd="0" presId="urn:microsoft.com/office/officeart/2005/8/layout/vList5"/>
    <dgm:cxn modelId="{E770CFC7-3C90-41AB-872D-1FEA0676B579}" type="presParOf" srcId="{D6047BC1-8545-4338-9404-81027AD24376}" destId="{A76AC4D9-934D-40A4-82F2-CDA8950F6300}" srcOrd="1" destOrd="0" presId="urn:microsoft.com/office/officeart/2005/8/layout/vList5"/>
    <dgm:cxn modelId="{6D007440-F682-4483-AEC0-F76E1640CB81}" type="presParOf" srcId="{D6047BC1-8545-4338-9404-81027AD24376}" destId="{B241FC24-F81B-4B20-880D-7F4DB426233F}" srcOrd="2" destOrd="0" presId="urn:microsoft.com/office/officeart/2005/8/layout/vList5"/>
    <dgm:cxn modelId="{613DD397-76B1-4F6C-AA8E-7102B042DE4A}" type="presParOf" srcId="{B241FC24-F81B-4B20-880D-7F4DB426233F}" destId="{75C8C312-DB6F-4D81-BB37-9744678C047C}" srcOrd="0" destOrd="0" presId="urn:microsoft.com/office/officeart/2005/8/layout/vList5"/>
    <dgm:cxn modelId="{64EB3D76-3668-4941-970D-FF21F7938A30}" type="presParOf" srcId="{B241FC24-F81B-4B20-880D-7F4DB426233F}" destId="{D1D3909D-9208-4DA9-A3AC-919DB8CB01B7}" srcOrd="1" destOrd="0" presId="urn:microsoft.com/office/officeart/2005/8/layout/vList5"/>
    <dgm:cxn modelId="{475EDDC6-ECD8-466D-82AE-D1592CC267AA}" type="presParOf" srcId="{D6047BC1-8545-4338-9404-81027AD24376}" destId="{5CF3F06B-345B-4106-A3F7-9E3E42E8A348}" srcOrd="3" destOrd="0" presId="urn:microsoft.com/office/officeart/2005/8/layout/vList5"/>
    <dgm:cxn modelId="{B27E6601-DE41-439F-9349-3B3EE1A441B1}" type="presParOf" srcId="{D6047BC1-8545-4338-9404-81027AD24376}" destId="{D7DB2F98-7146-4FE3-BAFF-A1A729B75B0B}" srcOrd="4" destOrd="0" presId="urn:microsoft.com/office/officeart/2005/8/layout/vList5"/>
    <dgm:cxn modelId="{2F582D6D-8C74-444D-A9A1-1C22841348AD}" type="presParOf" srcId="{D7DB2F98-7146-4FE3-BAFF-A1A729B75B0B}" destId="{6C4EDF66-76BF-498F-AC2A-54D7148D6A19}" srcOrd="0" destOrd="0" presId="urn:microsoft.com/office/officeart/2005/8/layout/vList5"/>
    <dgm:cxn modelId="{AA8AB748-3DCC-479C-9618-7DB84ADE5B84}" type="presParOf" srcId="{D7DB2F98-7146-4FE3-BAFF-A1A729B75B0B}" destId="{C1EB9F8B-88A1-4548-A332-53AC93D68BE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F1ACC-49DA-4877-95A5-5F09F524EEB6}">
      <dsp:nvSpPr>
        <dsp:cNvPr id="0" name=""/>
        <dsp:cNvSpPr/>
      </dsp:nvSpPr>
      <dsp:spPr>
        <a:xfrm rot="5400000">
          <a:off x="5819482" y="-2333061"/>
          <a:ext cx="1035543" cy="596447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355017" y="181955"/>
        <a:ext cx="5913923" cy="934441"/>
      </dsp:txXfrm>
    </dsp:sp>
    <dsp:sp modelId="{F7BD70CB-935E-469E-9A5D-D10FCB3C2917}">
      <dsp:nvSpPr>
        <dsp:cNvPr id="0" name=""/>
        <dsp:cNvSpPr/>
      </dsp:nvSpPr>
      <dsp:spPr>
        <a:xfrm>
          <a:off x="0" y="0"/>
          <a:ext cx="3355016" cy="1294428"/>
        </a:xfrm>
        <a:prstGeom prst="roundRect">
          <a:avLst/>
        </a:prstGeom>
        <a:solidFill>
          <a:srgbClr val="09B7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189" y="63189"/>
        <a:ext cx="3228638" cy="1168050"/>
      </dsp:txXfrm>
    </dsp:sp>
    <dsp:sp modelId="{D1D3909D-9208-4DA9-A3AC-919DB8CB01B7}">
      <dsp:nvSpPr>
        <dsp:cNvPr id="0" name=""/>
        <dsp:cNvSpPr/>
      </dsp:nvSpPr>
      <dsp:spPr>
        <a:xfrm rot="5400000">
          <a:off x="5819482" y="-973911"/>
          <a:ext cx="1035543" cy="596447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355017" y="1541105"/>
        <a:ext cx="5913923" cy="934441"/>
      </dsp:txXfrm>
    </dsp:sp>
    <dsp:sp modelId="{75C8C312-DB6F-4D81-BB37-9744678C047C}">
      <dsp:nvSpPr>
        <dsp:cNvPr id="0" name=""/>
        <dsp:cNvSpPr/>
      </dsp:nvSpPr>
      <dsp:spPr>
        <a:xfrm>
          <a:off x="0" y="1361111"/>
          <a:ext cx="3355016" cy="1294428"/>
        </a:xfrm>
        <a:prstGeom prst="roundRect">
          <a:avLst/>
        </a:prstGeom>
        <a:solidFill>
          <a:srgbClr val="3E88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189" y="1424300"/>
        <a:ext cx="3228638" cy="1168050"/>
      </dsp:txXfrm>
    </dsp:sp>
    <dsp:sp modelId="{C1EB9F8B-88A1-4548-A332-53AC93D68BE8}">
      <dsp:nvSpPr>
        <dsp:cNvPr id="0" name=""/>
        <dsp:cNvSpPr/>
      </dsp:nvSpPr>
      <dsp:spPr>
        <a:xfrm rot="5400000">
          <a:off x="5819482" y="385239"/>
          <a:ext cx="1035543" cy="596447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355017" y="2900256"/>
        <a:ext cx="5913923" cy="934441"/>
      </dsp:txXfrm>
    </dsp:sp>
    <dsp:sp modelId="{6C4EDF66-76BF-498F-AC2A-54D7148D6A19}">
      <dsp:nvSpPr>
        <dsp:cNvPr id="0" name=""/>
        <dsp:cNvSpPr/>
      </dsp:nvSpPr>
      <dsp:spPr>
        <a:xfrm>
          <a:off x="0" y="2720261"/>
          <a:ext cx="3355016" cy="1294428"/>
        </a:xfrm>
        <a:prstGeom prst="roundRect">
          <a:avLst/>
        </a:prstGeom>
        <a:solidFill>
          <a:srgbClr val="07875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189" y="2783450"/>
        <a:ext cx="3228638" cy="1168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4492538-1F5B-4BA9-8C64-3A3F99D3151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E78545D-42FB-4EB7-B739-BA01392A0E4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39BEA10-8223-458D-A238-746A9585BA4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0706293-31E4-4A5E-AC01-F4467B30F36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4871BED-ABC0-49CE-A36F-632D8AE40F1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0285364-6A3D-46F8-8AE2-D8E27FB6AD4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F6432A5-29E7-4E2F-8635-BC796356A01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B08EB2D-526A-4718-B284-85AC9F1981A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0192331-42F7-4393-8D78-CA5CE00B8C0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C656650-7EBB-4199-ACE9-1E85154FFA8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1EA9C21-71F0-4FFB-A42D-38778B719CE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F85AAAD-1330-4164-987A-30BD256718B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293C657-1E04-4634-A0AB-F90C09BB500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820AD5D-7C27-4746-843B-EA963EF4339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01A0DD3-C828-493E-9687-26EABDE9DD1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ED67A54-3FC3-41C7-9D2B-FD0623E744C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FDC177A-9570-4801-ACA7-86816924CA7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BFDD1D9-8E93-4BAA-B2A7-BF97E64EB07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D5947C9-0CE2-4B75-834E-37D4BE2AA70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C62044F-040E-4113-8A92-40C8D78466D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61E079A-C1F6-4078-9ABA-36E54E13EF7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3855B50-A348-4069-997A-AB85EF261DB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D419D7C-6916-4CF3-A79A-2F813D06488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B1631A6-698B-4BFF-BCE9-8B0726B47E2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0C9A8E4-2B3D-4D16-8174-F548F5C9AF38}" type="slidenum">
              <a:rPr b="0" lang="ru-RU" sz="1200" spc="-1" strike="noStrike">
                <a:solidFill>
                  <a:srgbClr val="8b8b8b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89A9FF8-B48F-4879-9316-1B4B52DFA658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Рисунок 2" descr=""/>
          <p:cNvPicPr/>
          <p:nvPr/>
        </p:nvPicPr>
        <p:blipFill>
          <a:blip r:embed="rId1"/>
          <a:stretch/>
        </p:blipFill>
        <p:spPr>
          <a:xfrm>
            <a:off x="-22680" y="0"/>
            <a:ext cx="12191400" cy="6857280"/>
          </a:xfrm>
          <a:prstGeom prst="rect">
            <a:avLst/>
          </a:prstGeom>
          <a:ln w="0">
            <a:noFill/>
          </a:ln>
        </p:spPr>
      </p:pic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788040" y="1305000"/>
            <a:ext cx="10972080" cy="461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96000"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br>
              <a:rPr sz="4400"/>
            </a:br>
            <a:br>
              <a:rPr sz="4400"/>
            </a:br>
            <a:br>
              <a:rPr sz="4400"/>
            </a:br>
            <a:br>
              <a:rPr sz="4400"/>
            </a:br>
            <a:br>
              <a:rPr sz="4000"/>
            </a:br>
            <a:r>
              <a:rPr b="1" lang="ru-RU" sz="1800" spc="-1" strike="noStrike">
                <a:solidFill>
                  <a:srgbClr val="ffffff"/>
                </a:solidFill>
                <a:latin typeface="Century Gothic"/>
              </a:rPr>
              <a:t>Выполнил(и):</a:t>
            </a:r>
            <a:br>
              <a:rPr sz="1800"/>
            </a:br>
            <a:r>
              <a:rPr b="0" i="1" lang="ru-RU" sz="1800" spc="-1" strike="noStrike">
                <a:solidFill>
                  <a:srgbClr val="ffffff"/>
                </a:solidFill>
                <a:latin typeface="Century Gothic"/>
              </a:rPr>
              <a:t>ФИО обучающегося(-ихся) с указанием номера группы и ОПОП </a:t>
            </a:r>
            <a:br>
              <a:rPr sz="1800"/>
            </a:br>
            <a:r>
              <a:rPr b="1" lang="ru-RU" sz="1800" spc="-1" strike="noStrike">
                <a:solidFill>
                  <a:srgbClr val="ffffff"/>
                </a:solidFill>
                <a:latin typeface="Century Gothic"/>
              </a:rPr>
              <a:t>Научный руководитель:</a:t>
            </a:r>
            <a:br>
              <a:rPr sz="1800"/>
            </a:br>
            <a:r>
              <a:rPr b="0" i="1" lang="ru-RU" sz="1800" spc="-1" strike="noStrike">
                <a:solidFill>
                  <a:srgbClr val="ffffff"/>
                </a:solidFill>
                <a:latin typeface="Century Gothic"/>
              </a:rPr>
              <a:t>с указанием ФИО, должности, ученой степени,</a:t>
            </a:r>
            <a:br>
              <a:rPr sz="1800"/>
            </a:br>
            <a:r>
              <a:rPr b="0" i="1" lang="ru-RU" sz="1800" spc="-1" strike="noStrike">
                <a:solidFill>
                  <a:srgbClr val="ffffff"/>
                </a:solidFill>
                <a:latin typeface="Century Gothic"/>
              </a:rPr>
              <a:t> ученого звания (при наличии)</a:t>
            </a:r>
            <a:br>
              <a:rPr sz="1800"/>
            </a:br>
            <a:r>
              <a:rPr b="1" lang="ru-RU" sz="1800" spc="-1" strike="noStrike">
                <a:solidFill>
                  <a:srgbClr val="ffffff"/>
                </a:solidFill>
                <a:latin typeface="Century Gothic"/>
              </a:rPr>
              <a:t>Консультант от организации:</a:t>
            </a:r>
            <a:br>
              <a:rPr sz="1800"/>
            </a:br>
            <a:r>
              <a:rPr b="0" i="1" lang="ru-RU" sz="1800" spc="-1" strike="noStrike">
                <a:solidFill>
                  <a:srgbClr val="ffffff"/>
                </a:solidFill>
                <a:latin typeface="Century Gothic"/>
              </a:rPr>
              <a:t>с указанием ФИО, должности</a:t>
            </a:r>
            <a:br>
              <a:rPr sz="1800"/>
            </a:br>
            <a:r>
              <a:rPr b="0" i="1" lang="ru-RU" sz="1800" spc="-1" strike="noStrike">
                <a:solidFill>
                  <a:srgbClr val="ffffff"/>
                </a:solidFill>
                <a:latin typeface="Century Gothic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2" name="Рисунок 6" descr=""/>
          <p:cNvPicPr/>
          <p:nvPr/>
        </p:nvPicPr>
        <p:blipFill>
          <a:blip r:embed="rId2"/>
          <a:stretch/>
        </p:blipFill>
        <p:spPr>
          <a:xfrm>
            <a:off x="2266920" y="6480000"/>
            <a:ext cx="7657560" cy="132480"/>
          </a:xfrm>
          <a:prstGeom prst="rect">
            <a:avLst/>
          </a:prstGeom>
          <a:ln w="0">
            <a:noFill/>
          </a:ln>
        </p:spPr>
      </p:pic>
      <p:pic>
        <p:nvPicPr>
          <p:cNvPr id="123" name="Picture 2" descr="D:\работа UNECON\2020.02.13_презентация университет 90 лет АНГЛ\ПРЕЗЕНТАЦИЯ 2021 NEW\грифон.png"/>
          <p:cNvPicPr/>
          <p:nvPr/>
        </p:nvPicPr>
        <p:blipFill>
          <a:blip r:embed="rId3"/>
          <a:stretch/>
        </p:blipFill>
        <p:spPr>
          <a:xfrm>
            <a:off x="149040" y="134280"/>
            <a:ext cx="720000" cy="720000"/>
          </a:xfrm>
          <a:prstGeom prst="rect">
            <a:avLst/>
          </a:prstGeom>
          <a:ln w="0">
            <a:noFill/>
          </a:ln>
        </p:spPr>
      </p:pic>
      <p:sp>
        <p:nvSpPr>
          <p:cNvPr id="124" name="Прямоугольник 2"/>
          <p:cNvSpPr/>
          <p:nvPr/>
        </p:nvSpPr>
        <p:spPr>
          <a:xfrm>
            <a:off x="2706120" y="4429080"/>
            <a:ext cx="94626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TextBox 3"/>
          <p:cNvSpPr/>
          <p:nvPr/>
        </p:nvSpPr>
        <p:spPr>
          <a:xfrm>
            <a:off x="1126440" y="1539000"/>
            <a:ext cx="10202760" cy="161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Century Gothic"/>
                <a:ea typeface="DejaVu Sans"/>
              </a:rPr>
              <a:t>Представление концепции реализации ВКР в форме проекта на тему _______________________________________________________________________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Century Gothic"/>
                <a:ea typeface="DejaVu Sans"/>
              </a:rPr>
              <a:t>по заказу ___________________________________</a:t>
            </a:r>
            <a:r>
              <a:rPr b="0" i="1" lang="ru-RU" sz="2000" spc="-1" strike="noStrike">
                <a:solidFill>
                  <a:srgbClr val="ffffff"/>
                </a:solidFill>
                <a:latin typeface="Century Gothic"/>
                <a:ea typeface="DejaVu Sans"/>
              </a:rPr>
              <a:t>(наименование организации)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Century Gothic"/>
                <a:ea typeface="Tahoma"/>
              </a:rPr>
              <a:t>Описание продуктового результата: </a:t>
            </a:r>
            <a:r>
              <a:rPr b="1" lang="ru-RU" sz="2000" spc="-1" strike="noStrike">
                <a:solidFill>
                  <a:srgbClr val="ffffff"/>
                </a:solidFill>
                <a:latin typeface="Century Gothic"/>
                <a:ea typeface="DejaVu Sans"/>
              </a:rPr>
              <a:t>___________________________________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TextBox 4"/>
          <p:cNvSpPr/>
          <p:nvPr/>
        </p:nvSpPr>
        <p:spPr>
          <a:xfrm>
            <a:off x="5385960" y="5898960"/>
            <a:ext cx="1482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2024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Рисунок 1" descr=""/>
          <p:cNvPicPr/>
          <p:nvPr/>
        </p:nvPicPr>
        <p:blipFill>
          <a:blip r:embed="rId1"/>
          <a:stretch/>
        </p:blipFill>
        <p:spPr>
          <a:xfrm>
            <a:off x="0" y="-26280"/>
            <a:ext cx="12234960" cy="6881760"/>
          </a:xfrm>
          <a:prstGeom prst="rect">
            <a:avLst/>
          </a:prstGeom>
          <a:ln w="0">
            <a:noFill/>
          </a:ln>
        </p:spPr>
      </p:pic>
      <p:pic>
        <p:nvPicPr>
          <p:cNvPr id="128" name="Picture 3" descr="D:\работа UNECON\2020.02.13_презентация университет 90 лет АНГЛ\ПРЕЗЕНТАЦИЯ 2021 NEW\unecon-линия.png"/>
          <p:cNvPicPr/>
          <p:nvPr/>
        </p:nvPicPr>
        <p:blipFill>
          <a:blip r:embed="rId2"/>
          <a:stretch/>
        </p:blipFill>
        <p:spPr>
          <a:xfrm>
            <a:off x="2394000" y="6336360"/>
            <a:ext cx="7387560" cy="694800"/>
          </a:xfrm>
          <a:prstGeom prst="rect">
            <a:avLst/>
          </a:prstGeom>
          <a:ln w="0">
            <a:noFill/>
          </a:ln>
        </p:spPr>
      </p:pic>
      <p:sp>
        <p:nvSpPr>
          <p:cNvPr id="129" name="Заголовок 1"/>
          <p:cNvSpPr/>
          <p:nvPr/>
        </p:nvSpPr>
        <p:spPr>
          <a:xfrm>
            <a:off x="1080360" y="91440"/>
            <a:ext cx="10304640" cy="122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ru-RU" sz="3200" spc="-1" strike="noStrike">
                <a:solidFill>
                  <a:srgbClr val="26979c"/>
                </a:solidFill>
                <a:latin typeface="Century Gothic"/>
                <a:ea typeface="DejaVu Sans"/>
              </a:rPr>
              <a:t>Основная цель проекта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0" name="Picture 2" descr="D:\работа UNECON\2020.02.13_презентация университет 90 лет АНГЛ\ПРЕЗЕНТАЦИЯ 2021 NEW\грифон.png"/>
          <p:cNvPicPr/>
          <p:nvPr/>
        </p:nvPicPr>
        <p:blipFill>
          <a:blip r:embed="rId3"/>
          <a:stretch/>
        </p:blipFill>
        <p:spPr>
          <a:xfrm>
            <a:off x="173880" y="78840"/>
            <a:ext cx="720000" cy="72000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4" descr="D:\работа UNECON\2020.02.13_презентация университет 90 лет АНГЛ\ПРЕЗЕНТАЦИЯ 2021 NEW\бок.png"/>
          <p:cNvPicPr/>
          <p:nvPr/>
        </p:nvPicPr>
        <p:blipFill>
          <a:blip r:embed="rId4"/>
          <a:srcRect l="16462" t="0" r="0" b="39112"/>
          <a:stretch/>
        </p:blipFill>
        <p:spPr>
          <a:xfrm>
            <a:off x="10238400" y="-20880"/>
            <a:ext cx="1941480" cy="141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2609116209"/>
              </p:ext>
            </p:extLst>
          </p:nvPr>
        </p:nvGraphicFramePr>
        <p:xfrm>
          <a:off x="1243800" y="1791000"/>
          <a:ext cx="9318600" cy="401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32" name="Picture 3" descr="D:\работа UNECON\2020.02.13_презентация университет 90 лет АНГЛ\ПРЕЗЕНТАЦИЯ 2021 NEW\unecon-линия.png"/>
          <p:cNvPicPr/>
          <p:nvPr/>
        </p:nvPicPr>
        <p:blipFill>
          <a:blip r:embed="rId6"/>
          <a:stretch/>
        </p:blipFill>
        <p:spPr>
          <a:xfrm>
            <a:off x="2394000" y="6336360"/>
            <a:ext cx="7387560" cy="69480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2" descr="D:\работа UNECON\2020.02.13_презентация университет 90 лет АНГЛ\ПРЕЗЕНТАЦИЯ 2021 NEW\грифон.png"/>
          <p:cNvPicPr/>
          <p:nvPr/>
        </p:nvPicPr>
        <p:blipFill>
          <a:blip r:embed="rId7"/>
          <a:stretch/>
        </p:blipFill>
        <p:spPr>
          <a:xfrm>
            <a:off x="331200" y="300960"/>
            <a:ext cx="720000" cy="720000"/>
          </a:xfrm>
          <a:prstGeom prst="rect">
            <a:avLst/>
          </a:prstGeom>
          <a:ln w="0">
            <a:noFill/>
          </a:ln>
        </p:spPr>
      </p:pic>
      <p:pic>
        <p:nvPicPr>
          <p:cNvPr id="134" name="Picture 4" descr="D:\работа UNECON\2020.02.13_презентация университет 90 лет АНГЛ\ПРЕЗЕНТАЦИЯ 2021 NEW\бок.png"/>
          <p:cNvPicPr/>
          <p:nvPr/>
        </p:nvPicPr>
        <p:blipFill>
          <a:blip r:embed="rId8"/>
          <a:stretch/>
        </p:blipFill>
        <p:spPr>
          <a:xfrm>
            <a:off x="9354960" y="0"/>
            <a:ext cx="2836080" cy="2836080"/>
          </a:xfrm>
          <a:prstGeom prst="rect">
            <a:avLst/>
          </a:prstGeom>
          <a:ln w="0">
            <a:noFill/>
          </a:ln>
        </p:spPr>
      </p:pic>
      <p:sp>
        <p:nvSpPr>
          <p:cNvPr id="135" name="Объект 2"/>
          <p:cNvSpPr/>
          <p:nvPr/>
        </p:nvSpPr>
        <p:spPr>
          <a:xfrm>
            <a:off x="-563400" y="230040"/>
            <a:ext cx="12191400" cy="111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26979c"/>
                </a:solidFill>
                <a:latin typeface="Century Gothic"/>
                <a:ea typeface="DejaVu Sans"/>
              </a:rPr>
              <a:t>Целевая группа потенциальных потребителей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26979c"/>
                </a:solidFill>
                <a:latin typeface="Century Gothic"/>
                <a:ea typeface="DejaVu Sans"/>
              </a:rPr>
              <a:t> </a:t>
            </a:r>
            <a:r>
              <a:rPr b="1" lang="ru-RU" sz="2800" spc="-1" strike="noStrike">
                <a:solidFill>
                  <a:srgbClr val="26979c"/>
                </a:solidFill>
                <a:latin typeface="Century Gothic"/>
                <a:ea typeface="DejaVu Sans"/>
              </a:rPr>
              <a:t>разрабатываемого продукта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Рисунок 1" descr=""/>
          <p:cNvPicPr/>
          <p:nvPr/>
        </p:nvPicPr>
        <p:blipFill>
          <a:blip r:embed="rId1"/>
          <a:stretch/>
        </p:blipFill>
        <p:spPr>
          <a:xfrm>
            <a:off x="0" y="-26280"/>
            <a:ext cx="12234960" cy="6881760"/>
          </a:xfrm>
          <a:prstGeom prst="rect">
            <a:avLst/>
          </a:prstGeom>
          <a:ln w="0">
            <a:noFill/>
          </a:ln>
        </p:spPr>
      </p:pic>
      <p:pic>
        <p:nvPicPr>
          <p:cNvPr id="137" name="Picture 3" descr="D:\работа UNECON\2020.02.13_презентация университет 90 лет АНГЛ\ПРЕЗЕНТАЦИЯ 2021 NEW\unecon-линия.png"/>
          <p:cNvPicPr/>
          <p:nvPr/>
        </p:nvPicPr>
        <p:blipFill>
          <a:blip r:embed="rId2"/>
          <a:stretch/>
        </p:blipFill>
        <p:spPr>
          <a:xfrm>
            <a:off x="2394000" y="6336360"/>
            <a:ext cx="7387560" cy="694800"/>
          </a:xfrm>
          <a:prstGeom prst="rect">
            <a:avLst/>
          </a:prstGeom>
          <a:ln w="0">
            <a:noFill/>
          </a:ln>
        </p:spPr>
      </p:pic>
      <p:sp>
        <p:nvSpPr>
          <p:cNvPr id="138" name="Заголовок 1"/>
          <p:cNvSpPr/>
          <p:nvPr/>
        </p:nvSpPr>
        <p:spPr>
          <a:xfrm>
            <a:off x="801360" y="80280"/>
            <a:ext cx="10304640" cy="122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ru-RU" sz="3200" spc="-1" strike="noStrike">
                <a:solidFill>
                  <a:srgbClr val="26979c"/>
                </a:solidFill>
                <a:latin typeface="Century Gothic"/>
                <a:ea typeface="DejaVu Sans"/>
              </a:rPr>
              <a:t>Описание бизнес модели и(или) технологической карты</a:t>
            </a:r>
            <a:r>
              <a:rPr b="1" lang="en-US" sz="3200" spc="-1" strike="noStrike">
                <a:solidFill>
                  <a:srgbClr val="26979c"/>
                </a:solidFill>
                <a:latin typeface="Century Gothic"/>
                <a:ea typeface="DejaVu Sans"/>
              </a:rPr>
              <a:t> </a:t>
            </a:r>
            <a:r>
              <a:rPr b="1" lang="ru-RU" sz="3200" spc="-1" strike="noStrike">
                <a:solidFill>
                  <a:srgbClr val="26979c"/>
                </a:solidFill>
                <a:latin typeface="Century Gothic"/>
                <a:ea typeface="DejaVu Sans"/>
              </a:rPr>
              <a:t>проекта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9" name="Picture 2" descr="D:\работа UNECON\2020.02.13_презентация университет 90 лет АНГЛ\ПРЕЗЕНТАЦИЯ 2021 NEW\грифон.png"/>
          <p:cNvPicPr/>
          <p:nvPr/>
        </p:nvPicPr>
        <p:blipFill>
          <a:blip r:embed="rId3"/>
          <a:stretch/>
        </p:blipFill>
        <p:spPr>
          <a:xfrm>
            <a:off x="173880" y="78840"/>
            <a:ext cx="720000" cy="720000"/>
          </a:xfrm>
          <a:prstGeom prst="rect">
            <a:avLst/>
          </a:prstGeom>
          <a:ln w="0">
            <a:noFill/>
          </a:ln>
        </p:spPr>
      </p:pic>
      <p:pic>
        <p:nvPicPr>
          <p:cNvPr id="140" name="Picture 4" descr="D:\работа UNECON\2020.02.13_презентация университет 90 лет АНГЛ\ПРЕЗЕНТАЦИЯ 2021 NEW\бок.png"/>
          <p:cNvPicPr/>
          <p:nvPr/>
        </p:nvPicPr>
        <p:blipFill>
          <a:blip r:embed="rId4"/>
          <a:srcRect l="16462" t="0" r="0" b="39112"/>
          <a:stretch/>
        </p:blipFill>
        <p:spPr>
          <a:xfrm>
            <a:off x="10238400" y="-20880"/>
            <a:ext cx="1941480" cy="141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Рисунок 1" descr=""/>
          <p:cNvPicPr/>
          <p:nvPr/>
        </p:nvPicPr>
        <p:blipFill>
          <a:blip r:embed="rId1"/>
          <a:stretch/>
        </p:blipFill>
        <p:spPr>
          <a:xfrm>
            <a:off x="0" y="-26280"/>
            <a:ext cx="12234960" cy="6881760"/>
          </a:xfrm>
          <a:prstGeom prst="rect">
            <a:avLst/>
          </a:prstGeom>
          <a:ln w="0">
            <a:noFill/>
          </a:ln>
        </p:spPr>
      </p:pic>
      <p:pic>
        <p:nvPicPr>
          <p:cNvPr id="142" name="Picture 3" descr="D:\работа UNECON\2020.02.13_презентация университет 90 лет АНГЛ\ПРЕЗЕНТАЦИЯ 2021 NEW\unecon-линия.png"/>
          <p:cNvPicPr/>
          <p:nvPr/>
        </p:nvPicPr>
        <p:blipFill>
          <a:blip r:embed="rId2"/>
          <a:stretch/>
        </p:blipFill>
        <p:spPr>
          <a:xfrm>
            <a:off x="2394000" y="6336360"/>
            <a:ext cx="7387560" cy="694800"/>
          </a:xfrm>
          <a:prstGeom prst="rect">
            <a:avLst/>
          </a:prstGeom>
          <a:ln w="0">
            <a:noFill/>
          </a:ln>
        </p:spPr>
      </p:pic>
      <p:sp>
        <p:nvSpPr>
          <p:cNvPr id="143" name="Заголовок 1"/>
          <p:cNvSpPr/>
          <p:nvPr/>
        </p:nvSpPr>
        <p:spPr>
          <a:xfrm>
            <a:off x="801360" y="80280"/>
            <a:ext cx="10304640" cy="122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ru-RU" sz="3200" spc="-1" strike="noStrike">
                <a:solidFill>
                  <a:srgbClr val="26979c"/>
                </a:solidFill>
                <a:latin typeface="Century Gothic"/>
                <a:ea typeface="DejaVu Sans"/>
              </a:rPr>
              <a:t>Дорожная карта развития проекта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4" name="Picture 2" descr="D:\работа UNECON\2020.02.13_презентация университет 90 лет АНГЛ\ПРЕЗЕНТАЦИЯ 2021 NEW\грифон.png"/>
          <p:cNvPicPr/>
          <p:nvPr/>
        </p:nvPicPr>
        <p:blipFill>
          <a:blip r:embed="rId3"/>
          <a:stretch/>
        </p:blipFill>
        <p:spPr>
          <a:xfrm>
            <a:off x="173880" y="78840"/>
            <a:ext cx="720000" cy="720000"/>
          </a:xfrm>
          <a:prstGeom prst="rect">
            <a:avLst/>
          </a:prstGeom>
          <a:ln w="0">
            <a:noFill/>
          </a:ln>
        </p:spPr>
      </p:pic>
      <p:pic>
        <p:nvPicPr>
          <p:cNvPr id="145" name="Picture 4" descr="D:\работа UNECON\2020.02.13_презентация университет 90 лет АНГЛ\ПРЕЗЕНТАЦИЯ 2021 NEW\бок.png"/>
          <p:cNvPicPr/>
          <p:nvPr/>
        </p:nvPicPr>
        <p:blipFill>
          <a:blip r:embed="rId4"/>
          <a:srcRect l="16462" t="0" r="0" b="39112"/>
          <a:stretch/>
        </p:blipFill>
        <p:spPr>
          <a:xfrm>
            <a:off x="10238400" y="-20880"/>
            <a:ext cx="1941480" cy="14144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46" name="Таблица 5"/>
          <p:cNvGraphicFramePr/>
          <p:nvPr/>
        </p:nvGraphicFramePr>
        <p:xfrm>
          <a:off x="215640" y="1562760"/>
          <a:ext cx="11832840" cy="3236760"/>
        </p:xfrm>
        <a:graphic>
          <a:graphicData uri="http://schemas.openxmlformats.org/drawingml/2006/table">
            <a:tbl>
              <a:tblPr/>
              <a:tblGrid>
                <a:gridCol w="510120"/>
                <a:gridCol w="4319640"/>
                <a:gridCol w="3191400"/>
                <a:gridCol w="381204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№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Этап развития проекта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Срок выполнения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Ожидаемые результаты, выраженные через эффективность проекта и подлежащие количественной оценке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9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9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9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3" descr="D:\работа UNECON\2020.02.13_презентация университет 90 лет АНГЛ\ПРЕЗЕНТАЦИЯ 2021 NEW\задник.jpg"/>
          <p:cNvPicPr/>
          <p:nvPr/>
        </p:nvPicPr>
        <p:blipFill>
          <a:blip r:embed="rId1"/>
          <a:stretch/>
        </p:blipFill>
        <p:spPr>
          <a:xfrm>
            <a:off x="0" y="2880"/>
            <a:ext cx="12191400" cy="6880680"/>
          </a:xfrm>
          <a:prstGeom prst="rect">
            <a:avLst/>
          </a:prstGeom>
          <a:ln w="0">
            <a:noFill/>
          </a:ln>
        </p:spPr>
      </p:pic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998000" y="4782960"/>
            <a:ext cx="10972080" cy="207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800" spc="-1" strike="noStrike">
                <a:solidFill>
                  <a:srgbClr val="ffffff"/>
                </a:solidFill>
                <a:latin typeface="Century Gothic"/>
              </a:rPr>
              <a:t>Благодарим за внимание</a:t>
            </a:r>
            <a:r>
              <a:rPr b="1" lang="ru-RU" sz="4400" spc="-1" strike="noStrike">
                <a:solidFill>
                  <a:srgbClr val="ffffff"/>
                </a:solidFill>
                <a:latin typeface="Century Gothic"/>
              </a:rPr>
              <a:t>!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2147</TotalTime>
  <Application>LibreOffice/7.5.9.2$Linux_X86_64 LibreOffice_project/50$Build-2</Application>
  <AppVersion>15.0000</AppVersion>
  <Words>152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2022-04-06T11:10:04Z</dcterms:created>
  <dc:creator>Надежда Андреевна Разборова</dc:creator>
  <dc:description/>
  <dc:language>ru-RU</dc:language>
  <cp:lastModifiedBy/>
  <dcterms:modified xsi:type="dcterms:W3CDTF">2024-03-13T18:21:32Z</dcterms:modified>
  <cp:revision>120</cp:revision>
  <dc:subject/>
  <dc:title>Создание сетевых ОПОП в сотрудничестве с СПбГЭУ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9</vt:i4>
  </property>
</Properties>
</file>