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ru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78F"/>
    <a:srgbClr val="188A99"/>
    <a:srgbClr val="642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/>
    <p:restoredTop sz="95728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919AE-B690-C2FE-9D67-324F91001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50FB47-C05F-DFA2-4922-92E2249AC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DFF8D8-0F5A-71DD-5591-F5BDC2BD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34497-78DE-8828-3040-28C3AE95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FB036-5F7A-2023-A2B1-599DE7DAA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21245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981C1-1D34-4EA4-875E-02C8B359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F55F4D-4320-F0B8-D761-BE6C1519B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634D5-881F-8356-385D-7142DB512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92E3A-4AAD-0144-2C3E-0022ADDD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04948-C0E9-5A9B-21D7-DADF6CA5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08906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FC098BB-F527-2ADC-94B0-6FD83F8C2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804290-8805-7B43-155D-0ADBB0674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95A6-9D1C-82AE-7028-3E26D686A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2C99E-5BE1-45B0-465C-F62C9CA4E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832D7-5421-06C5-DCF1-4EE8D9F1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8929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2ACEA-C0D0-5169-D23C-2B28E7CB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FDB08-F4B5-2FB5-D8A1-7F912CD4A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0BD6B-F6D6-A509-D54D-1F4EAC59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1DF0-5E3E-7F51-248E-DC3CF7A9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F1855-CC07-BA7A-55D0-3B27FF3D9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139808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6EEE6-26C7-1A24-D680-A6244CEA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8FBF0B-3B29-D538-169E-85B45C582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FF53A-1420-166F-5D0D-BA0C0DF0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81B0B5-B17D-B545-B5AA-67A001C0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A09F6-5856-E22B-4E98-E2352227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59700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746C4-28D3-27B0-F5CA-A9B976425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A2C5C-5FA8-8CC2-4767-F951ABE37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F54915-161E-25AD-EAF2-C712A9D9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67454-C2FA-DCAD-BED9-D09726DF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DE143-0DC4-9E6F-A851-99861B7E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A7A24-B013-70DF-BDB9-A4B41E44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05038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53B5C-AF33-1008-A56F-184E82C53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F5BA8-85D7-1E6E-6B05-CECC4F1E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5438D9-50E0-005B-02A1-70D944D52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3E8C9-1AD3-B991-58B6-C5AAC40A7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368044-AD4F-68EE-5A29-1CE70DC49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329AF1-B053-87B2-F467-17068D26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DD1170-F6CF-3EC8-E63C-B5AE07C9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A88B5B-7396-503F-11F0-D3439856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31326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B9CB4-D50E-0504-4C2B-EF4959B2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52AA30-1231-1725-B04F-4ECB4825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FC53F8-213D-1C59-78C3-F73B43C5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10E751-3825-E109-6E41-118D9212D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46609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A2B1F3-F73F-4A45-1231-43D5550F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C977EF-E839-B88A-B8D7-734B307C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4A797F-5809-CE91-FC37-C6E21450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13309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B454E-4B54-D447-D3BF-1ABADE39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5F9D3-8410-F67E-B46E-4328B182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EFA03E-815C-214D-DD2C-C606723E6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24DC54-820D-FF12-3FEF-B7ADAEE7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6AA906-6275-45DC-98EB-9BEC510D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057D0-BC76-E364-FD55-FFF5CCFB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2422693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BEF6-276D-860C-D0DE-42CC8CAD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EB083-E98E-94B9-0376-0D4E2E308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LT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1853D8-1419-018B-BC48-348A5DA56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74ACA3-CF67-7AAC-B317-7CFA30B8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BC6FB4-784E-2686-5D43-AAC0AA7E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LT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FD556B-9BF0-483F-B05C-297A067E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5976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B472-7332-38DD-27A0-E2474792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LT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7CD9DB-A1A6-763E-0CE6-518F9C17C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LT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4C0628-4E6E-99FF-0079-964464B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05F4-CFB1-E24F-A0AE-225591860770}" type="datetimeFigureOut">
              <a:rPr lang="ru-LT" smtClean="0"/>
              <a:t>11/13/2024</a:t>
            </a:fld>
            <a:endParaRPr lang="ru-LT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1B32BA-AB3C-6D76-46FE-6BCEE38E3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LT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57BDA2-2AEB-B00C-3F24-04E71D2C9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11FB-768D-FF42-B77A-E5CE888DD3C2}" type="slidenum">
              <a:rPr lang="ru-LT" smtClean="0"/>
              <a:t>‹#›</a:t>
            </a:fld>
            <a:endParaRPr lang="ru-LT"/>
          </a:p>
        </p:txBody>
      </p:sp>
    </p:spTree>
    <p:extLst>
      <p:ext uri="{BB962C8B-B14F-4D97-AF65-F5344CB8AC3E}">
        <p14:creationId xmlns:p14="http://schemas.microsoft.com/office/powerpoint/2010/main" val="13664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B801F-2A39-81D5-6042-DF1C52F0B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4" y="2235200"/>
            <a:ext cx="6681849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Text of the title slide can be split into multiple lines. The font size depends on the amount </a:t>
            </a:r>
            <a:r>
              <a:rPr lang="en-US" sz="3000" b="1">
                <a:solidFill>
                  <a:schemeClr val="bg1"/>
                </a:solidFill>
                <a:latin typeface="Century Gothic" panose="020B0502020202020204" pitchFamily="34" charset="0"/>
              </a:rPr>
              <a:t>of text</a:t>
            </a:r>
            <a:endParaRPr lang="ru-LT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86D108-5017-147A-BC21-09B78710F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982" y="5490214"/>
            <a:ext cx="9144000" cy="453515"/>
          </a:xfrm>
        </p:spPr>
        <p:txBody>
          <a:bodyPr anchor="ctr">
            <a:norm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Author’s full name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6A3A0CA6-FE72-CFC1-950A-B511A75EEB27}"/>
              </a:ext>
            </a:extLst>
          </p:cNvPr>
          <p:cNvSpPr txBox="1">
            <a:spLocks/>
          </p:cNvSpPr>
          <p:nvPr/>
        </p:nvSpPr>
        <p:spPr>
          <a:xfrm>
            <a:off x="858982" y="5832547"/>
            <a:ext cx="9144000" cy="453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Job title</a:t>
            </a:r>
            <a:endParaRPr lang="ru-RU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8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cover of the section</a:t>
            </a:r>
            <a:b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text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(60 </a:t>
            </a:r>
            <a:r>
              <a:rPr lang="en-US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838200" y="4686668"/>
            <a:ext cx="10515600" cy="1307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The caption of the title if needed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(24 </a:t>
            </a:r>
            <a:r>
              <a:rPr lang="en-US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3F686-808B-7B0A-04C7-1CC15600D87A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 block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47E84E9-2B38-8D67-E03F-48A047497366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1605B04-3812-84AE-2159-89EEA91A0FF4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2F0D53-C7AE-C922-E46B-CB93D522B79F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7DD39B-BBE3-6A6F-E03E-468FE2F5F483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E568F6-4A01-9390-03FB-ED92ADE2DAA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4D7BC7-8407-6867-3F7E-DB5034E10A35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712CC1-3768-B32D-02BF-E68E6F97EE0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37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EE89F-F747-29E3-877C-AD22D995446C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41B5F4-5FD5-5DFD-858C-541252E6EF70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1C7A4E-47B8-8747-BF52-EAE41F6A7F5B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DCDD4-F053-1232-9179-C3608B456B85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6EB95-2DB8-60FB-B476-84F797B199C4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527DD0-41DA-268E-42F7-872098E47C41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03A810-6BD4-9CF7-D8EA-C88C6518473B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9ECCCC8-3323-457F-05A0-B41360BCBC52}"/>
              </a:ext>
            </a:extLst>
          </p:cNvPr>
          <p:cNvSpPr txBox="1">
            <a:spLocks/>
          </p:cNvSpPr>
          <p:nvPr/>
        </p:nvSpPr>
        <p:spPr>
          <a:xfrm>
            <a:off x="989611" y="1262347"/>
            <a:ext cx="10446327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 block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532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D613A0F4-61D1-0EA8-F08B-ACEDE5FEF47E}"/>
              </a:ext>
            </a:extLst>
          </p:cNvPr>
          <p:cNvSpPr>
            <a:spLocks noChangeAspect="1"/>
          </p:cNvSpPr>
          <p:nvPr/>
        </p:nvSpPr>
        <p:spPr>
          <a:xfrm>
            <a:off x="8347586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C2935BB-0126-E935-81E5-9D59519DE28C}"/>
              </a:ext>
            </a:extLst>
          </p:cNvPr>
          <p:cNvSpPr>
            <a:spLocks noChangeAspect="1"/>
          </p:cNvSpPr>
          <p:nvPr/>
        </p:nvSpPr>
        <p:spPr>
          <a:xfrm>
            <a:off x="4961193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6A4E7AC-E2E7-595B-B3D4-29FDE62102BC}"/>
              </a:ext>
            </a:extLst>
          </p:cNvPr>
          <p:cNvSpPr>
            <a:spLocks noChangeAspect="1"/>
          </p:cNvSpPr>
          <p:nvPr/>
        </p:nvSpPr>
        <p:spPr>
          <a:xfrm>
            <a:off x="1574800" y="2210138"/>
            <a:ext cx="2268000" cy="2268000"/>
          </a:xfrm>
          <a:prstGeom prst="ellipse">
            <a:avLst/>
          </a:prstGeom>
          <a:solidFill>
            <a:srgbClr val="028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646A1A6-2656-D455-9F2F-26B8368119CF}"/>
              </a:ext>
            </a:extLst>
          </p:cNvPr>
          <p:cNvSpPr txBox="1">
            <a:spLocks/>
          </p:cNvSpPr>
          <p:nvPr/>
        </p:nvSpPr>
        <p:spPr>
          <a:xfrm>
            <a:off x="989611" y="207422"/>
            <a:ext cx="9282545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title 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(25 </a:t>
            </a:r>
            <a:r>
              <a:rPr lang="en-US" sz="25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pt</a:t>
            </a:r>
            <a:r>
              <a:rPr lang="ru-RU" sz="2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AF9D290-EC7D-D81F-D811-1719C5F4357A}"/>
              </a:ext>
            </a:extLst>
          </p:cNvPr>
          <p:cNvSpPr/>
          <p:nvPr/>
        </p:nvSpPr>
        <p:spPr>
          <a:xfrm>
            <a:off x="12316691" y="0"/>
            <a:ext cx="1205345" cy="526473"/>
          </a:xfrm>
          <a:prstGeom prst="rect">
            <a:avLst/>
          </a:prstGeom>
          <a:solidFill>
            <a:srgbClr val="0287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2FA8A21-B0F2-DE8C-089B-3B4EC8CE6FB6}"/>
              </a:ext>
            </a:extLst>
          </p:cNvPr>
          <p:cNvSpPr/>
          <p:nvPr/>
        </p:nvSpPr>
        <p:spPr>
          <a:xfrm>
            <a:off x="12316691" y="649761"/>
            <a:ext cx="1205345" cy="526473"/>
          </a:xfrm>
          <a:prstGeom prst="rect">
            <a:avLst/>
          </a:prstGeom>
          <a:solidFill>
            <a:srgbClr val="642F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0E8EA2-3383-8203-4CA3-80C42B5BA2D2}"/>
              </a:ext>
            </a:extLst>
          </p:cNvPr>
          <p:cNvSpPr/>
          <p:nvPr/>
        </p:nvSpPr>
        <p:spPr>
          <a:xfrm>
            <a:off x="12318448" y="1299522"/>
            <a:ext cx="1205345" cy="52647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L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DD38C7-3270-CA27-4F5C-E8ED5BE4E38A}"/>
              </a:ext>
            </a:extLst>
          </p:cNvPr>
          <p:cNvSpPr txBox="1"/>
          <p:nvPr/>
        </p:nvSpPr>
        <p:spPr>
          <a:xfrm>
            <a:off x="12316691" y="1886973"/>
            <a:ext cx="12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LT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Используйте представленную выше цветовую гамму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D4B8C0-5D77-D1D9-E44E-BCF1F2F46FD1}"/>
              </a:ext>
            </a:extLst>
          </p:cNvPr>
          <p:cNvSpPr txBox="1"/>
          <p:nvPr/>
        </p:nvSpPr>
        <p:spPr>
          <a:xfrm>
            <a:off x="12316691" y="32149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2/135/143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en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02878F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EE7A13-DB80-B8F1-977D-B59914EAD427}"/>
              </a:ext>
            </a:extLst>
          </p:cNvPr>
          <p:cNvSpPr txBox="1"/>
          <p:nvPr/>
        </p:nvSpPr>
        <p:spPr>
          <a:xfrm>
            <a:off x="12316691" y="672360"/>
            <a:ext cx="101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100/47/143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#642F8F</a:t>
            </a:r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614C6-7B20-0E5C-8E01-D6B7B05AA67F}"/>
              </a:ext>
            </a:extLst>
          </p:cNvPr>
          <p:cNvSpPr txBox="1"/>
          <p:nvPr/>
        </p:nvSpPr>
        <p:spPr>
          <a:xfrm>
            <a:off x="12316691" y="1300771"/>
            <a:ext cx="1010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GRB</a:t>
            </a:r>
            <a:r>
              <a:rPr lang="ru-RU" sz="800" dirty="0">
                <a:solidFill>
                  <a:srgbClr val="FFFFFF"/>
                </a:solidFill>
                <a:latin typeface="Century Gothic" panose="020B0502020202020204" pitchFamily="34" charset="0"/>
              </a:rPr>
              <a:t>: </a:t>
            </a: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38/38/38</a:t>
            </a:r>
            <a:b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</a:br>
            <a:r>
              <a:rPr lang="en-US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#</a:t>
            </a:r>
            <a:r>
              <a:rPr lang="ru-LT" sz="800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262626</a:t>
            </a:r>
          </a:p>
          <a:p>
            <a:endParaRPr lang="ru-LT" sz="800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7" name="Рисунок 26" descr="Лампочка и шестеренка">
            <a:extLst>
              <a:ext uri="{FF2B5EF4-FFF2-40B4-BE49-F238E27FC236}">
                <a16:creationId xmlns:a16="http://schemas.microsoft.com/office/drawing/2014/main" id="{6A1BC89E-FB8D-F899-9AA9-20C6F7C52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73200" y="2533303"/>
            <a:ext cx="1620000" cy="1620000"/>
          </a:xfrm>
          <a:prstGeom prst="rect">
            <a:avLst/>
          </a:prstGeom>
        </p:spPr>
      </p:pic>
      <p:pic>
        <p:nvPicPr>
          <p:cNvPr id="31" name="Рисунок 30" descr="Академическая шапочка">
            <a:extLst>
              <a:ext uri="{FF2B5EF4-FFF2-40B4-BE49-F238E27FC236}">
                <a16:creationId xmlns:a16="http://schemas.microsoft.com/office/drawing/2014/main" id="{F61DA540-CCB5-82FC-17A0-B49670F96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8800" y="2534138"/>
            <a:ext cx="1620000" cy="1620000"/>
          </a:xfrm>
          <a:prstGeom prst="rect">
            <a:avLst/>
          </a:prstGeom>
        </p:spPr>
      </p:pic>
      <p:pic>
        <p:nvPicPr>
          <p:cNvPr id="33" name="Рисунок 32" descr="Подключения">
            <a:extLst>
              <a:ext uri="{FF2B5EF4-FFF2-40B4-BE49-F238E27FC236}">
                <a16:creationId xmlns:a16="http://schemas.microsoft.com/office/drawing/2014/main" id="{742DC0C0-8FBC-9CC3-92D6-D8A1C50E42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5193" y="2553839"/>
            <a:ext cx="1620000" cy="1620000"/>
          </a:xfrm>
          <a:prstGeom prst="rect">
            <a:avLst/>
          </a:prstGeom>
        </p:spPr>
      </p:pic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2671997B-FDA6-CE5E-C0AD-EC76CB23ADC6}"/>
              </a:ext>
            </a:extLst>
          </p:cNvPr>
          <p:cNvSpPr txBox="1">
            <a:spLocks/>
          </p:cNvSpPr>
          <p:nvPr/>
        </p:nvSpPr>
        <p:spPr>
          <a:xfrm>
            <a:off x="1282205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0A69944B-2D28-53C7-1423-FB56894744AD}"/>
              </a:ext>
            </a:extLst>
          </p:cNvPr>
          <p:cNvSpPr txBox="1">
            <a:spLocks/>
          </p:cNvSpPr>
          <p:nvPr/>
        </p:nvSpPr>
        <p:spPr>
          <a:xfrm>
            <a:off x="4668598" y="4695528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A1556AD-FBE9-033D-0E9D-8FDC4E778BC3}"/>
              </a:ext>
            </a:extLst>
          </p:cNvPr>
          <p:cNvSpPr txBox="1">
            <a:spLocks/>
          </p:cNvSpPr>
          <p:nvPr/>
        </p:nvSpPr>
        <p:spPr>
          <a:xfrm>
            <a:off x="8056606" y="4689336"/>
            <a:ext cx="2853189" cy="70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Additional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text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(20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pt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748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5ADFE5A-2A30-374C-FDA7-88AEEDADF517}"/>
              </a:ext>
            </a:extLst>
          </p:cNvPr>
          <p:cNvSpPr txBox="1">
            <a:spLocks/>
          </p:cNvSpPr>
          <p:nvPr/>
        </p:nvSpPr>
        <p:spPr>
          <a:xfrm>
            <a:off x="831850" y="1895476"/>
            <a:ext cx="10515600" cy="771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Contacts</a:t>
            </a:r>
            <a:endParaRPr lang="ru-RU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52364D-02BA-22FC-E5A9-CF7B9B6550A4}"/>
              </a:ext>
            </a:extLst>
          </p:cNvPr>
          <p:cNvSpPr txBox="1">
            <a:spLocks/>
          </p:cNvSpPr>
          <p:nvPr/>
        </p:nvSpPr>
        <p:spPr>
          <a:xfrm>
            <a:off x="942757" y="6011561"/>
            <a:ext cx="10515600" cy="461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UNECON.RU</a:t>
            </a:r>
            <a:endParaRPr lang="ru-RU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37C7E-4DEF-8507-D5A8-8F3D6109E82A}"/>
              </a:ext>
            </a:extLst>
          </p:cNvPr>
          <p:cNvSpPr txBox="1">
            <a:spLocks/>
          </p:cNvSpPr>
          <p:nvPr/>
        </p:nvSpPr>
        <p:spPr>
          <a:xfrm>
            <a:off x="831850" y="2771537"/>
            <a:ext cx="10515600" cy="15430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St. Petersburg, </a:t>
            </a:r>
            <a:r>
              <a:rPr lang="en" sz="30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Griboedov</a:t>
            </a: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canal </a:t>
            </a:r>
            <a:r>
              <a:rPr lang="en" sz="3000" b="0" i="0" u="none" strike="noStrike" dirty="0" err="1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emb</a:t>
            </a:r>
            <a:r>
              <a:rPr lang="en" sz="30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., 30-32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тел.: </a:t>
            </a:r>
            <a:r>
              <a:rPr lang="ru-LT" sz="3000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+7 (812) 458-97-30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66E483-51F4-4DA7-5424-1FE226E6FD2B}"/>
              </a:ext>
            </a:extLst>
          </p:cNvPr>
          <p:cNvSpPr txBox="1">
            <a:spLocks/>
          </p:cNvSpPr>
          <p:nvPr/>
        </p:nvSpPr>
        <p:spPr>
          <a:xfrm>
            <a:off x="831849" y="4033362"/>
            <a:ext cx="4713287" cy="77152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mail@unecon.ru</a:t>
            </a:r>
            <a:endParaRPr lang="en-US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D18A024-46F6-345C-4EE7-F15CE2A8AC79}"/>
              </a:ext>
            </a:extLst>
          </p:cNvPr>
          <p:cNvSpPr txBox="1">
            <a:spLocks/>
          </p:cNvSpPr>
          <p:nvPr/>
        </p:nvSpPr>
        <p:spPr>
          <a:xfrm>
            <a:off x="4084638" y="4201353"/>
            <a:ext cx="2011362" cy="46159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Адрес электронной </a:t>
            </a:r>
            <a:b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почты автора презентации</a:t>
            </a:r>
            <a:endParaRPr lang="en-US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33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199</Words>
  <Application>Microsoft Office PowerPoint</Application>
  <PresentationFormat>Широкоэкранный</PresentationFormat>
  <Paragraphs>34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Text of the title slide can be split into multiple lines. The font size depends on the amount of text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Текст заголовка презентации может быть на несколько строк. Размер шрифта зависит от объема заголовка</dc:title>
  <dc:creator>Microsoft Office User</dc:creator>
  <cp:lastModifiedBy>Юлия Дмитриевна Симакова</cp:lastModifiedBy>
  <cp:revision>4</cp:revision>
  <dcterms:created xsi:type="dcterms:W3CDTF">2024-11-12T10:10:59Z</dcterms:created>
  <dcterms:modified xsi:type="dcterms:W3CDTF">2024-11-13T14:27:49Z</dcterms:modified>
</cp:coreProperties>
</file>