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877" r:id="rId5"/>
  </p:sldMasterIdLst>
  <p:notesMasterIdLst>
    <p:notesMasterId r:id="rId14"/>
  </p:notesMasterIdLst>
  <p:handoutMasterIdLst>
    <p:handoutMasterId r:id="rId15"/>
  </p:handoutMasterIdLst>
  <p:sldIdLst>
    <p:sldId id="256" r:id="rId6"/>
    <p:sldId id="1344" r:id="rId7"/>
    <p:sldId id="1341" r:id="rId8"/>
    <p:sldId id="1338" r:id="rId9"/>
    <p:sldId id="1339" r:id="rId10"/>
    <p:sldId id="1342" r:id="rId11"/>
    <p:sldId id="1343" r:id="rId12"/>
    <p:sldId id="134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олотухин Александр Васильевич" initials="ЗАВ" lastIdx="1" clrIdx="0">
    <p:extLst>
      <p:ext uri="{19B8F6BF-5375-455C-9EA6-DF929625EA0E}">
        <p15:presenceInfo xmlns:p15="http://schemas.microsoft.com/office/powerpoint/2012/main" userId="S-1-5-21-253769567-97405767-927750060-245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78"/>
    <a:srgbClr val="54A7AD"/>
    <a:srgbClr val="478E93"/>
    <a:srgbClr val="3F7C81"/>
    <a:srgbClr val="43858A"/>
    <a:srgbClr val="4C989D"/>
    <a:srgbClr val="59B1B8"/>
    <a:srgbClr val="57ADB3"/>
    <a:srgbClr val="B4C7E7"/>
    <a:srgbClr val="FF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1" autoAdjust="0"/>
    <p:restoredTop sz="94387" autoAdjust="0"/>
  </p:normalViewPr>
  <p:slideViewPr>
    <p:cSldViewPr snapToGrid="0">
      <p:cViewPr varScale="1">
        <p:scale>
          <a:sx n="109" d="100"/>
          <a:sy n="109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anketolog-report-1891280-survey-880247-obuchenie-v-finuniversitete-portret-pervokursnika-S35aD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'№6. Множественный выбор'!$C$9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rgbClr val="3C7478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789-4216-80A2-13BB71C49DC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789-4216-80A2-13BB71C49D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789-4216-80A2-13BB71C49DC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89-4216-80A2-13BB71C49DC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89-4216-80A2-13BB71C49DC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89-4216-80A2-13BB71C49DC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89-4216-80A2-13BB71C49DC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89-4216-80A2-13BB71C49DC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89-4216-80A2-13BB71C49DC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89-4216-80A2-13BB71C49DC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89-4216-80A2-13BB71C49DC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89-4216-80A2-13BB71C49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'№6. Множественный выбор'!$A$10:$A$21</c:f>
              <c:strCache>
                <c:ptCount val="12"/>
                <c:pt idx="0">
                  <c:v>Другие</c:v>
                </c:pt>
                <c:pt idx="1">
                  <c:v>Любые</c:v>
                </c:pt>
                <c:pt idx="2">
                  <c:v>Цифровые</c:v>
                </c:pt>
                <c:pt idx="3">
                  <c:v>Творческие</c:v>
                </c:pt>
                <c:pt idx="4">
                  <c:v>Работа в команде</c:v>
                </c:pt>
                <c:pt idx="5">
                  <c:v>Фундаментальные</c:v>
                </c:pt>
                <c:pt idx="6">
                  <c:v>Аналитические</c:v>
                </c:pt>
                <c:pt idx="7">
                  <c:v>Языковые</c:v>
                </c:pt>
                <c:pt idx="8">
                  <c:v>Предпринимательские</c:v>
                </c:pt>
                <c:pt idx="9">
                  <c:v>Профессиональные</c:v>
                </c:pt>
                <c:pt idx="10">
                  <c:v>Коммуникативные</c:v>
                </c:pt>
                <c:pt idx="11">
                  <c:v>Практические</c:v>
                </c:pt>
              </c:strCache>
            </c:strRef>
          </c:cat>
          <c:val>
            <c:numRef>
              <c:f>'№6. Множественный выбор'!$C$10:$C$21</c:f>
              <c:numCache>
                <c:formatCode>General</c:formatCode>
                <c:ptCount val="12"/>
                <c:pt idx="0">
                  <c:v>0.9</c:v>
                </c:pt>
                <c:pt idx="1">
                  <c:v>11.7</c:v>
                </c:pt>
                <c:pt idx="2">
                  <c:v>24.2</c:v>
                </c:pt>
                <c:pt idx="3">
                  <c:v>25</c:v>
                </c:pt>
                <c:pt idx="4">
                  <c:v>30.9</c:v>
                </c:pt>
                <c:pt idx="5">
                  <c:v>36</c:v>
                </c:pt>
                <c:pt idx="6">
                  <c:v>42.1</c:v>
                </c:pt>
                <c:pt idx="7">
                  <c:v>43.3</c:v>
                </c:pt>
                <c:pt idx="8">
                  <c:v>56.4</c:v>
                </c:pt>
                <c:pt idx="9">
                  <c:v>57.2</c:v>
                </c:pt>
                <c:pt idx="10">
                  <c:v>60.4</c:v>
                </c:pt>
                <c:pt idx="11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9-4216-80A2-13BB71C49DC8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75091328"/>
        <c:axId val="75089408"/>
      </c:barChart>
      <c:catAx>
        <c:axId val="7509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5089408"/>
        <c:crosses val="autoZero"/>
        <c:auto val="1"/>
        <c:lblAlgn val="ctr"/>
        <c:lblOffset val="100"/>
        <c:noMultiLvlLbl val="0"/>
      </c:catAx>
      <c:valAx>
        <c:axId val="7508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819948-E320-4989-9003-830E412E8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80662B-0717-45C6-9210-F784CF661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F5B1-03D5-418C-90C3-FAE353D96750}" type="datetime1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0231B0-3548-4A6F-AF6F-9E87693EBA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09D886-3656-45BA-8E1B-3EB01EF2B0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6B81-F616-4FC6-9D6E-99DBEEA7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10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4FBC-CFC6-4348-9610-BF50502C2388}" type="datetime1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A2326-9D9B-480A-8895-9D66B0FA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91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26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543A-8EF5-86BC-B159-8FC2F380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C1EA938-314E-9B3B-CE8F-B665A6F42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2A0D39F-3855-4045-6D49-9AD7BC4E0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3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A685F-9D05-F8FB-F074-E21E01E52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D6530B-79B8-44F8-81B9-064C63A79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08C720-10D5-F241-064C-4B5CE1AB2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9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6971-BB89-F4E4-3A5D-EA2D63F3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319900-ACBE-94FE-2DF3-ACA0790C4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81CCA67-C49F-07E1-FBF9-62FEDA505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4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1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6EC4A-9683-0508-E9D6-DA0D5105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D5ECB5-F390-F125-E9AF-88FFEF072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EBF290-871E-4D92-0E31-DBD92C6B9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56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93C4-E046-DDB2-CDD5-A493F3D7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488B4EF-601F-8E39-68EB-D46ADF9D8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E8796B-3703-7940-5DC4-78BB58F74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85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93C4-E046-DDB2-CDD5-A493F3D7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488B4EF-601F-8E39-68EB-D46ADF9D8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E8796B-3703-7940-5DC4-78BB58F74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13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B27D-97EE-4671-A8CE-57C1A40D6B11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 userDrawn="1"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 userDrawn="1"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BC7DD-74D5-F8AD-51F7-A022BDD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EC28B8-D467-BDDF-457E-11D05B497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6756E-D84A-569A-8058-614564E0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95C3-11A1-4882-96C8-41CBA80D8357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7EA2C-0F96-61AA-2E76-79007FF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483B2-BAE2-5634-F5D4-A0D072C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8C479-7DE9-585D-9D3C-10B38D6AA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2905D-D86D-DF43-E7F6-4746AB7B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C6C52-5D4A-F190-A9DC-7221D095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E9C-7E41-473D-98CE-11D20967FF70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D15E0-3664-170E-B768-44783852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894F3-7124-87F5-6451-19AFE2B7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5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178-2BF1-44F1-9AD9-0BEE23580A3A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 userDrawn="1"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 userDrawn="1"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D010-75F7-4FBD-ADF4-9AA2ABDC4D40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564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88F0-F306-4D9D-9D4C-0575B5E90275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28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B86-2B5D-4F45-9CDC-E93EE2FBF177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00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78D-BB93-476E-8B33-EBC4DAC89411}" type="datetime1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056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0A3A-D05B-4F10-8B6C-C20365BD0BDD}" type="datetime1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554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173-92DE-45B6-824E-8DC76531F65F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352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AB16-564A-4EBE-B718-97648F26CF5C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89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89C69-929C-9415-D431-56663C1F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4FCCB-0EF1-DEEC-D1FD-6A988900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9EB12-DB70-780E-AE42-F7D68F17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D680-734F-4B37-B8E9-96ABA73ACF8B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66DDF-DBBF-5EE5-2E34-F2D5623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88B78-F376-1B0F-662A-524715A2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0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1 стро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1"/>
            <a:ext cx="4336327" cy="553998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1BE84-D4C5-4839-A377-94D5B9508628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62F8AAA3-7AFA-4BF4-9461-5D77E2AD9E7D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D394E407-A830-42A7-A08B-5A8C3E8E158E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C9977F6D-1B82-4B3F-AB51-B85FCE115F0A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50EFA13D-3538-4E7E-9532-C310FAE9AEE5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4CC0E286-85F2-4BAB-8C3C-59061811FE9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333EA24B-2B7F-4EEF-99AD-FA535F051A7F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9C95A006-6EC9-42BA-980A-CD100C226E17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CD244129-E450-40E9-A045-F08AE56616FD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777DAD9B-35DA-4D3E-B806-9765BA21553A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FA8839E5-B71D-4A08-9722-D94FE0ABB5CA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82A23700-CF83-42ED-A183-8D94DFAA2B56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041B4CF2-98D8-4D35-85AB-F3A815FC942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BC7FB113-D81A-4E7C-89F7-1239192037DD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7DE13BD4-63AD-4550-A508-637C0390269C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B7396C5D-514D-4539-A63C-A3411BD3C21F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BDE6C558-AF20-44DE-AC23-59BDA4DE0E70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6F88273C-D151-42F7-8483-210D13568EB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30E8ED57-6254-4339-969B-888DE36324D9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1BE68805-CDBE-4825-A50D-2D6AE9F9F6D8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3692E610-AE5C-4FC6-9014-DEC74F237D9A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158F0FD4-3726-408A-94B1-E15B4472849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EE52A0D1-4549-496D-9196-629792A1A456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612CC284-8155-4258-A39D-00B47A810ACD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5195F89-8FBC-4326-8F9A-1C71AAC1E0F0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739C5474-18C6-4369-82CC-28C5508F472C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831B350B-D21B-4696-ADA6-1494E0B6E358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0188F345-BD51-4BFA-ABAB-6CA5388C17C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7D8261BE-2BED-49EB-8738-9B1886F09883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B1CC0B74-5429-4E8F-B88A-7EEC6EBA127E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4D30DED8-4A47-48C9-B482-C9E912FAFB9A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EDFDA2E5-0279-44F3-9EF9-8C74B35E7EBE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D02B9B25-FFD4-4B00-8B6A-7AB89D854B50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CCEF484D-5B63-451D-AD65-0511CBE6344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9EBF85AE-ADDD-4D83-BB7A-55A9167B6C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CB61E0E9-21E0-4573-BCF3-CF269220E1C8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288238C0-0F88-4645-ABF5-3FAC1D6FB4B0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53F7A0A1-BC81-4235-99A9-D8DB5587B8D6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FB0A51D9-0D58-4E09-B52F-D27CAE572168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863EF68A-BB06-42EA-A6AA-0AFC1B13E83A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B2FC8661-1F0B-4482-91DB-598DA4C5EF5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11AA0A0-7A78-40CC-8A75-135DD68AB5D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A596BFBF-0A19-447D-BF34-A7C8C631D70F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5C1AB8C5-0436-4CDC-8F8F-29F7E657D2E7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89F33C81-6338-430A-BB11-7896BA33DD2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5A277D32-25C7-48F8-84AF-26D5A330E672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A0E1280B-C705-4815-9C0B-BBB6D4266B68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E37B7C5A-1260-436E-9185-D345D3E69157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C6DFEE51-F170-45CF-8C01-A8FD1D56CE0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321D95E0-B818-4DE4-9D98-839BF3B869BB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9A4B487D-0918-401C-B626-D8FC2B741E45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80E55205-185A-4723-8DEB-0B0E0FE2DDC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9B791E54-8A03-4F1F-8CF3-BD67168A56E6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D83C21D6-EF58-41D8-AB4D-4E24BDF8A9D0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AA2C1CC6-9394-4092-9A5B-F7E79AED4D2A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366B346C-C3B9-4E87-83CF-94377B0092AC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AE42BA2B-51EE-486C-BB05-407C639DF343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1FAE50AD-029A-4EE4-8352-800CB42B72B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32F1F195-E254-4620-B330-592C3259CDE7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B58FA610-9B18-42C3-8ABD-9FCF95105ADC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484E2D7B-E191-4882-9104-1A7353A2ABC7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FBB5CE6E-7869-4857-9485-A9C2528B2A0F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C5912FA0-8079-43FB-913D-F2A1EDBE192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FFDE14FC-8077-4954-B6CD-F5CB5F4E32E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3BA76CAA-52F7-4952-8322-EEF4B3281570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98BEAA7A-7E51-498C-AD3D-EF7DA1DF0D85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70ED468F-D770-432F-AAE0-F4657D45C84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29EC4ECB-F215-4925-8615-3DE35D712F8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B93BF8BC-9E7F-4DA8-9BEF-3E04D63B04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A032671C-995B-4B77-9DCC-0AE48836D9F2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40B8B7B2-2625-4614-A227-E0420A60DF97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824BE58-28E9-4867-8498-839BBD91383D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18B1A854-A4FC-4E49-8CC7-4DCE51430ACD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7D0F290F-DE48-400A-90B3-1A6F9450738B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A483D5CD-0CCE-4562-9810-96B524883837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3D76D050-8F03-4EDD-8657-935186C1DB43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FFCA20F3-C50D-4F5F-85F9-1B830A0A249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D744A5BE-8085-4CE5-AC69-E2FCC5414090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D2A51C1E-90FA-489C-A3B9-FFD73685D9FF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7A30E83B-67F9-4B3B-8CD4-0E61707EF464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3DFB1757-8D67-41AB-9D40-7FBD0C8ADADD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DC8133C8-36A2-4144-A15E-F70AB70BA81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4595E45F-C44B-4D46-B36D-FD773D891AAC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4226649E-353D-4FBB-8742-377FD06C886E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306BAEB1-DDB0-4A05-B961-9F7C97086118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0A6F40AF-9DF5-4FEB-AD8D-9B6D373ADDE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B80EDFD9-07E2-4601-9F63-A939CE1A5B56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4B862E2E-D5D7-4589-BD18-969F5B889A8B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DAEBB45B-9A49-4934-BF36-F43BDFB8A2E6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4FAD9486-0CDC-432A-99B5-8875AACD4B42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375F6711-99EA-4660-AA63-2A85D233D6FF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5461667C-7CA0-4CEC-A186-858549CC1D00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DE03DC2E-4FC3-4332-A1A5-A9F9C8515CFC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E716C3FA-0D11-48D3-8951-9E0941C8EB30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F765E4A3-2240-431E-9A2F-F5ABA6F14AE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1CE81CC3-5E0A-41EF-9488-3E9525B55E7C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29C6F5D8-C4B6-461E-B437-7670173B8E1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EE0B148F-0D75-4C3A-B6B4-800647D2544F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488A25F7-26FD-406A-8789-4FEBB56038C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AA5D70A4-9DAA-46E8-9C08-DD623CC9A1F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AA4F71D8-8973-4965-BB53-FDC8E3FA444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5CEFF26D-97EA-4722-B2E8-46B272AB5BF5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A90B32B7-B977-4153-A9DC-C3E283A162A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CE12F6FC-DA91-4551-B675-5F541A7EF3E8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E4B1C0FC-AFE6-4595-BE13-EEA6A4219D0E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FCFF8329-79CB-45E2-A141-BC2DE0269CF4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1D75C622-FAA7-472C-8474-DB94782A6B1C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AC274AE4-1B14-495A-AA5B-5B044F545EF2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80DACF31-5E21-4D73-BA1B-DCD6E4F02360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C77E35A7-4D44-4CAC-8202-59BE86D58D1A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375917B2-5833-487E-89BC-D6FC83843E3D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4BFE82F6-0E4D-451F-9BA0-001C848EB738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C7513570-3F4C-4352-8DB7-6D477F78A50F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781526ED-6404-4901-9A7F-85ED6405BF93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FE04020A-E7BD-42D5-B5E3-399CAE54F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0FD45491-1DE7-447C-83FF-413E11B1B07A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512B8A6F-E251-4CA3-B5A3-D59CDD030B61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4397F74F-6D57-4CFF-9F11-C0B012F29E05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F639EF65-ECBC-42F6-847B-CC97853354EE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56F6990-7BBF-4328-9F51-62366D0B005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70C916F8-B436-42F3-A309-936F6A8CA8AA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664BA2C8-D8EF-41CA-B022-EA5E647CFE0A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1D5CCC3B-5E37-420B-A4B9-FEC44F47748F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0C8E5536-357D-458C-9362-7B774ED309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48996D23-3D57-4626-8279-2F735ECE1E01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F73ABDDB-5F3C-4D98-A1ED-3B69DE618A3F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AE604428-99E1-4728-AE8C-4DA84FD21901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05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702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тем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B55368-67F1-4E7B-82C7-9FD0E40AD49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0">
              <a:extLst>
                <a:ext uri="{FF2B5EF4-FFF2-40B4-BE49-F238E27FC236}">
                  <a16:creationId xmlns:a16="http://schemas.microsoft.com/office/drawing/2014/main" id="{5E5963A5-A686-4194-BFC6-6FEE03C1B92B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24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7607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мное фото на весь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58153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E4CFD-CE26-47FA-935C-D7B831C89137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BB8F64FF-94B2-4758-A0FB-C1DF88F3126C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11AC2B36-1C06-4A22-9CE5-EAD75DFAB5D3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EE6B4B35-CBA4-4755-ABF3-AEA54B8AD896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87CA92A4-F430-4AC1-8FA2-56BC34B5B9D2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E47BBDF-597B-4968-8273-504272939DDC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5">
              <a:extLst>
                <a:ext uri="{FF2B5EF4-FFF2-40B4-BE49-F238E27FC236}">
                  <a16:creationId xmlns:a16="http://schemas.microsoft.com/office/drawing/2014/main" id="{6315204F-04A0-4907-B933-517636AB66F4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16">
              <a:extLst>
                <a:ext uri="{FF2B5EF4-FFF2-40B4-BE49-F238E27FC236}">
                  <a16:creationId xmlns:a16="http://schemas.microsoft.com/office/drawing/2014/main" id="{AB20A238-7A9E-4770-8FD1-404C7CAF095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17">
              <a:extLst>
                <a:ext uri="{FF2B5EF4-FFF2-40B4-BE49-F238E27FC236}">
                  <a16:creationId xmlns:a16="http://schemas.microsoft.com/office/drawing/2014/main" id="{04369005-DE27-4F83-9FA6-B41DBE69B62E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18">
              <a:extLst>
                <a:ext uri="{FF2B5EF4-FFF2-40B4-BE49-F238E27FC236}">
                  <a16:creationId xmlns:a16="http://schemas.microsoft.com/office/drawing/2014/main" id="{3AD2AD5E-EA23-41B5-A8D8-27E6E9671A81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9F28F4A4-A07B-42F1-8409-DF6F43297EBB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0">
              <a:extLst>
                <a:ext uri="{FF2B5EF4-FFF2-40B4-BE49-F238E27FC236}">
                  <a16:creationId xmlns:a16="http://schemas.microsoft.com/office/drawing/2014/main" id="{B679A0F2-5AE1-4FF4-96A8-17DAA3105D6F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1">
              <a:extLst>
                <a:ext uri="{FF2B5EF4-FFF2-40B4-BE49-F238E27FC236}">
                  <a16:creationId xmlns:a16="http://schemas.microsoft.com/office/drawing/2014/main" id="{BA7F473C-8653-41E4-8530-CF6145CE1F6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2">
              <a:extLst>
                <a:ext uri="{FF2B5EF4-FFF2-40B4-BE49-F238E27FC236}">
                  <a16:creationId xmlns:a16="http://schemas.microsoft.com/office/drawing/2014/main" id="{C39C4957-4598-4713-9719-EBE4F41D7B27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7B6FE584-21AF-458C-884D-48A4C44F8090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4">
              <a:extLst>
                <a:ext uri="{FF2B5EF4-FFF2-40B4-BE49-F238E27FC236}">
                  <a16:creationId xmlns:a16="http://schemas.microsoft.com/office/drawing/2014/main" id="{217F7F3B-26C6-4FE0-B4E4-BCC6220C10C9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5">
              <a:extLst>
                <a:ext uri="{FF2B5EF4-FFF2-40B4-BE49-F238E27FC236}">
                  <a16:creationId xmlns:a16="http://schemas.microsoft.com/office/drawing/2014/main" id="{67F50AF4-9F93-43DE-965F-1A8F1ED97DC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26">
              <a:extLst>
                <a:ext uri="{FF2B5EF4-FFF2-40B4-BE49-F238E27FC236}">
                  <a16:creationId xmlns:a16="http://schemas.microsoft.com/office/drawing/2014/main" id="{BF334F25-C700-4EED-9367-D99369B79D6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27">
              <a:extLst>
                <a:ext uri="{FF2B5EF4-FFF2-40B4-BE49-F238E27FC236}">
                  <a16:creationId xmlns:a16="http://schemas.microsoft.com/office/drawing/2014/main" id="{0F8324ED-382F-480A-9E97-4B846FB7EFA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28">
              <a:extLst>
                <a:ext uri="{FF2B5EF4-FFF2-40B4-BE49-F238E27FC236}">
                  <a16:creationId xmlns:a16="http://schemas.microsoft.com/office/drawing/2014/main" id="{5DB20D7F-04CB-4B3A-B0BB-BF808412A4C5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29">
              <a:extLst>
                <a:ext uri="{FF2B5EF4-FFF2-40B4-BE49-F238E27FC236}">
                  <a16:creationId xmlns:a16="http://schemas.microsoft.com/office/drawing/2014/main" id="{5D76EE6C-3F0C-4650-91A3-9017773901FC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0">
              <a:extLst>
                <a:ext uri="{FF2B5EF4-FFF2-40B4-BE49-F238E27FC236}">
                  <a16:creationId xmlns:a16="http://schemas.microsoft.com/office/drawing/2014/main" id="{BD1DF8DA-A105-459E-B965-4FA6805D669F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1">
              <a:extLst>
                <a:ext uri="{FF2B5EF4-FFF2-40B4-BE49-F238E27FC236}">
                  <a16:creationId xmlns:a16="http://schemas.microsoft.com/office/drawing/2014/main" id="{F7C88962-EDC5-4CCE-94BC-904A7195B6D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2">
              <a:extLst>
                <a:ext uri="{FF2B5EF4-FFF2-40B4-BE49-F238E27FC236}">
                  <a16:creationId xmlns:a16="http://schemas.microsoft.com/office/drawing/2014/main" id="{E7F12CF0-7E57-4FF0-B0D2-40FA53EC93E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3">
              <a:extLst>
                <a:ext uri="{FF2B5EF4-FFF2-40B4-BE49-F238E27FC236}">
                  <a16:creationId xmlns:a16="http://schemas.microsoft.com/office/drawing/2014/main" id="{9B74B877-A0F2-4227-8CD9-EF834896CB07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4">
              <a:extLst>
                <a:ext uri="{FF2B5EF4-FFF2-40B4-BE49-F238E27FC236}">
                  <a16:creationId xmlns:a16="http://schemas.microsoft.com/office/drawing/2014/main" id="{BF527811-B781-46B8-9FEF-B1F29E846FA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5">
              <a:extLst>
                <a:ext uri="{FF2B5EF4-FFF2-40B4-BE49-F238E27FC236}">
                  <a16:creationId xmlns:a16="http://schemas.microsoft.com/office/drawing/2014/main" id="{3621878C-EB75-4013-B96A-63CB03016535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36">
              <a:extLst>
                <a:ext uri="{FF2B5EF4-FFF2-40B4-BE49-F238E27FC236}">
                  <a16:creationId xmlns:a16="http://schemas.microsoft.com/office/drawing/2014/main" id="{CDE4E03D-BF62-428F-90B9-DFCFC3D2FC6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37">
              <a:extLst>
                <a:ext uri="{FF2B5EF4-FFF2-40B4-BE49-F238E27FC236}">
                  <a16:creationId xmlns:a16="http://schemas.microsoft.com/office/drawing/2014/main" id="{0A4BB98F-A638-4960-8B3C-D6F3D8336CB1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38">
              <a:extLst>
                <a:ext uri="{FF2B5EF4-FFF2-40B4-BE49-F238E27FC236}">
                  <a16:creationId xmlns:a16="http://schemas.microsoft.com/office/drawing/2014/main" id="{24D8AD76-33BC-4F58-B318-3F076EFCA260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39">
              <a:extLst>
                <a:ext uri="{FF2B5EF4-FFF2-40B4-BE49-F238E27FC236}">
                  <a16:creationId xmlns:a16="http://schemas.microsoft.com/office/drawing/2014/main" id="{9A2E25BB-1D43-416E-8077-1F3445016196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0">
              <a:extLst>
                <a:ext uri="{FF2B5EF4-FFF2-40B4-BE49-F238E27FC236}">
                  <a16:creationId xmlns:a16="http://schemas.microsoft.com/office/drawing/2014/main" id="{69F9F6B5-D4CD-4EBD-80A8-790C0D5FCB1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1">
              <a:extLst>
                <a:ext uri="{FF2B5EF4-FFF2-40B4-BE49-F238E27FC236}">
                  <a16:creationId xmlns:a16="http://schemas.microsoft.com/office/drawing/2014/main" id="{F751F3C1-D993-41BC-BDD5-031A6AA2F22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2">
              <a:extLst>
                <a:ext uri="{FF2B5EF4-FFF2-40B4-BE49-F238E27FC236}">
                  <a16:creationId xmlns:a16="http://schemas.microsoft.com/office/drawing/2014/main" id="{4D0E26D1-29EB-4DC2-A05A-0B3F13BC1E85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3">
              <a:extLst>
                <a:ext uri="{FF2B5EF4-FFF2-40B4-BE49-F238E27FC236}">
                  <a16:creationId xmlns:a16="http://schemas.microsoft.com/office/drawing/2014/main" id="{F1EE3CD6-74AD-4E4E-86D8-995FCA97B522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4">
              <a:extLst>
                <a:ext uri="{FF2B5EF4-FFF2-40B4-BE49-F238E27FC236}">
                  <a16:creationId xmlns:a16="http://schemas.microsoft.com/office/drawing/2014/main" id="{DCAFCD07-040A-4131-B0D2-E9DF10AE2E4B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5">
              <a:extLst>
                <a:ext uri="{FF2B5EF4-FFF2-40B4-BE49-F238E27FC236}">
                  <a16:creationId xmlns:a16="http://schemas.microsoft.com/office/drawing/2014/main" id="{8BA572E8-1105-4C9A-B8E5-F94E954E3999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46">
              <a:extLst>
                <a:ext uri="{FF2B5EF4-FFF2-40B4-BE49-F238E27FC236}">
                  <a16:creationId xmlns:a16="http://schemas.microsoft.com/office/drawing/2014/main" id="{2F611290-D828-4128-8CB9-4AD43D305C39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47">
              <a:extLst>
                <a:ext uri="{FF2B5EF4-FFF2-40B4-BE49-F238E27FC236}">
                  <a16:creationId xmlns:a16="http://schemas.microsoft.com/office/drawing/2014/main" id="{118F0703-739D-4610-845F-818FCC79569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48">
              <a:extLst>
                <a:ext uri="{FF2B5EF4-FFF2-40B4-BE49-F238E27FC236}">
                  <a16:creationId xmlns:a16="http://schemas.microsoft.com/office/drawing/2014/main" id="{929064F4-0DF5-4B35-8C82-BAE3E5DCCE8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49">
              <a:extLst>
                <a:ext uri="{FF2B5EF4-FFF2-40B4-BE49-F238E27FC236}">
                  <a16:creationId xmlns:a16="http://schemas.microsoft.com/office/drawing/2014/main" id="{77F0CBBC-9BC2-43BC-9AD3-35E2BF25DD45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0">
              <a:extLst>
                <a:ext uri="{FF2B5EF4-FFF2-40B4-BE49-F238E27FC236}">
                  <a16:creationId xmlns:a16="http://schemas.microsoft.com/office/drawing/2014/main" id="{AD6E4EBE-1DAF-4339-9C52-84B14D051E7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1">
              <a:extLst>
                <a:ext uri="{FF2B5EF4-FFF2-40B4-BE49-F238E27FC236}">
                  <a16:creationId xmlns:a16="http://schemas.microsoft.com/office/drawing/2014/main" id="{43CDCEF2-FDB2-42B1-BFE5-CF9E7253285A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2">
              <a:extLst>
                <a:ext uri="{FF2B5EF4-FFF2-40B4-BE49-F238E27FC236}">
                  <a16:creationId xmlns:a16="http://schemas.microsoft.com/office/drawing/2014/main" id="{1DAB2644-9A9E-4303-8A5A-2A160093E303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3">
              <a:extLst>
                <a:ext uri="{FF2B5EF4-FFF2-40B4-BE49-F238E27FC236}">
                  <a16:creationId xmlns:a16="http://schemas.microsoft.com/office/drawing/2014/main" id="{8914ED1C-1243-46F3-BA8A-8FA58DD7141E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4">
              <a:extLst>
                <a:ext uri="{FF2B5EF4-FFF2-40B4-BE49-F238E27FC236}">
                  <a16:creationId xmlns:a16="http://schemas.microsoft.com/office/drawing/2014/main" id="{67338C55-D278-4E94-A5AD-282B7801564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5">
              <a:extLst>
                <a:ext uri="{FF2B5EF4-FFF2-40B4-BE49-F238E27FC236}">
                  <a16:creationId xmlns:a16="http://schemas.microsoft.com/office/drawing/2014/main" id="{6D996C3F-665B-4FDB-811C-006E6605396F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56">
              <a:extLst>
                <a:ext uri="{FF2B5EF4-FFF2-40B4-BE49-F238E27FC236}">
                  <a16:creationId xmlns:a16="http://schemas.microsoft.com/office/drawing/2014/main" id="{A69B7B80-61B5-404A-AF94-52E98EA0EAA0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57">
              <a:extLst>
                <a:ext uri="{FF2B5EF4-FFF2-40B4-BE49-F238E27FC236}">
                  <a16:creationId xmlns:a16="http://schemas.microsoft.com/office/drawing/2014/main" id="{41250B2C-8616-4280-8835-798A621AAE2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58">
              <a:extLst>
                <a:ext uri="{FF2B5EF4-FFF2-40B4-BE49-F238E27FC236}">
                  <a16:creationId xmlns:a16="http://schemas.microsoft.com/office/drawing/2014/main" id="{34D8A6CB-FD4C-4F79-8F3A-45519A224630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59">
              <a:extLst>
                <a:ext uri="{FF2B5EF4-FFF2-40B4-BE49-F238E27FC236}">
                  <a16:creationId xmlns:a16="http://schemas.microsoft.com/office/drawing/2014/main" id="{955EC555-9FCA-40EC-85D8-9B75261A851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0">
              <a:extLst>
                <a:ext uri="{FF2B5EF4-FFF2-40B4-BE49-F238E27FC236}">
                  <a16:creationId xmlns:a16="http://schemas.microsoft.com/office/drawing/2014/main" id="{1F8EA627-5B94-41B9-A024-96D65052A04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1">
              <a:extLst>
                <a:ext uri="{FF2B5EF4-FFF2-40B4-BE49-F238E27FC236}">
                  <a16:creationId xmlns:a16="http://schemas.microsoft.com/office/drawing/2014/main" id="{AEE559A4-133B-44AF-9D0F-2E589CE29099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2">
              <a:extLst>
                <a:ext uri="{FF2B5EF4-FFF2-40B4-BE49-F238E27FC236}">
                  <a16:creationId xmlns:a16="http://schemas.microsoft.com/office/drawing/2014/main" id="{DC5CCCEF-404B-4819-83F7-295C01C230B7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3">
              <a:extLst>
                <a:ext uri="{FF2B5EF4-FFF2-40B4-BE49-F238E27FC236}">
                  <a16:creationId xmlns:a16="http://schemas.microsoft.com/office/drawing/2014/main" id="{C3271A00-AAFE-48CD-8D4E-72771AFE220C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4">
              <a:extLst>
                <a:ext uri="{FF2B5EF4-FFF2-40B4-BE49-F238E27FC236}">
                  <a16:creationId xmlns:a16="http://schemas.microsoft.com/office/drawing/2014/main" id="{63389023-55BC-40E9-B861-A27E049F34B6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5">
              <a:extLst>
                <a:ext uri="{FF2B5EF4-FFF2-40B4-BE49-F238E27FC236}">
                  <a16:creationId xmlns:a16="http://schemas.microsoft.com/office/drawing/2014/main" id="{210BC6D8-215E-47C0-A797-23DC8EE5D161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66">
              <a:extLst>
                <a:ext uri="{FF2B5EF4-FFF2-40B4-BE49-F238E27FC236}">
                  <a16:creationId xmlns:a16="http://schemas.microsoft.com/office/drawing/2014/main" id="{6AF835B2-F415-4228-84FC-5AE642E7DE9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67">
              <a:extLst>
                <a:ext uri="{FF2B5EF4-FFF2-40B4-BE49-F238E27FC236}">
                  <a16:creationId xmlns:a16="http://schemas.microsoft.com/office/drawing/2014/main" id="{9967655A-2AB0-4D9F-99AB-689C8EEC3561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68">
              <a:extLst>
                <a:ext uri="{FF2B5EF4-FFF2-40B4-BE49-F238E27FC236}">
                  <a16:creationId xmlns:a16="http://schemas.microsoft.com/office/drawing/2014/main" id="{6FE04778-36BF-4788-8BF8-777726A5F7E5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69">
              <a:extLst>
                <a:ext uri="{FF2B5EF4-FFF2-40B4-BE49-F238E27FC236}">
                  <a16:creationId xmlns:a16="http://schemas.microsoft.com/office/drawing/2014/main" id="{75D67273-CC35-494E-BE90-08B4FA55B9AF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0">
              <a:extLst>
                <a:ext uri="{FF2B5EF4-FFF2-40B4-BE49-F238E27FC236}">
                  <a16:creationId xmlns:a16="http://schemas.microsoft.com/office/drawing/2014/main" id="{EBC2D9F0-01D9-4661-AF24-F4577649BD1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1">
              <a:extLst>
                <a:ext uri="{FF2B5EF4-FFF2-40B4-BE49-F238E27FC236}">
                  <a16:creationId xmlns:a16="http://schemas.microsoft.com/office/drawing/2014/main" id="{11945983-16B1-4903-A148-E1F0EB7F6E4C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2">
              <a:extLst>
                <a:ext uri="{FF2B5EF4-FFF2-40B4-BE49-F238E27FC236}">
                  <a16:creationId xmlns:a16="http://schemas.microsoft.com/office/drawing/2014/main" id="{38B24DC6-3DDC-4DC8-B1C4-302156F20041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3">
              <a:extLst>
                <a:ext uri="{FF2B5EF4-FFF2-40B4-BE49-F238E27FC236}">
                  <a16:creationId xmlns:a16="http://schemas.microsoft.com/office/drawing/2014/main" id="{286FC01E-7762-4060-A57A-E322166DAAF9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4">
              <a:extLst>
                <a:ext uri="{FF2B5EF4-FFF2-40B4-BE49-F238E27FC236}">
                  <a16:creationId xmlns:a16="http://schemas.microsoft.com/office/drawing/2014/main" id="{8BFF6037-159B-4A79-AA2B-82AB5AD9D0E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5">
              <a:extLst>
                <a:ext uri="{FF2B5EF4-FFF2-40B4-BE49-F238E27FC236}">
                  <a16:creationId xmlns:a16="http://schemas.microsoft.com/office/drawing/2014/main" id="{13356955-DF06-4B19-952B-AF3FD9BF5A65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76">
              <a:extLst>
                <a:ext uri="{FF2B5EF4-FFF2-40B4-BE49-F238E27FC236}">
                  <a16:creationId xmlns:a16="http://schemas.microsoft.com/office/drawing/2014/main" id="{8F171EF4-EE0A-4E10-BD9A-BF0C769BC81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77">
              <a:extLst>
                <a:ext uri="{FF2B5EF4-FFF2-40B4-BE49-F238E27FC236}">
                  <a16:creationId xmlns:a16="http://schemas.microsoft.com/office/drawing/2014/main" id="{911C421D-80E1-4802-A210-49B7E06A931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78">
              <a:extLst>
                <a:ext uri="{FF2B5EF4-FFF2-40B4-BE49-F238E27FC236}">
                  <a16:creationId xmlns:a16="http://schemas.microsoft.com/office/drawing/2014/main" id="{79696B9E-097F-4AAA-8387-998F30FEDF86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79">
              <a:extLst>
                <a:ext uri="{FF2B5EF4-FFF2-40B4-BE49-F238E27FC236}">
                  <a16:creationId xmlns:a16="http://schemas.microsoft.com/office/drawing/2014/main" id="{3F8AFE0E-76EE-43A0-AF0C-783E5735BA0D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0">
              <a:extLst>
                <a:ext uri="{FF2B5EF4-FFF2-40B4-BE49-F238E27FC236}">
                  <a16:creationId xmlns:a16="http://schemas.microsoft.com/office/drawing/2014/main" id="{6F407051-B79B-4D0A-81B0-72BF25C850F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1">
              <a:extLst>
                <a:ext uri="{FF2B5EF4-FFF2-40B4-BE49-F238E27FC236}">
                  <a16:creationId xmlns:a16="http://schemas.microsoft.com/office/drawing/2014/main" id="{8F9D08AC-95D8-47FA-8F62-EC3BBC8CC2B9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2">
              <a:extLst>
                <a:ext uri="{FF2B5EF4-FFF2-40B4-BE49-F238E27FC236}">
                  <a16:creationId xmlns:a16="http://schemas.microsoft.com/office/drawing/2014/main" id="{C5C893E0-A571-4C0C-A1FB-8B2DDA375F53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3">
              <a:extLst>
                <a:ext uri="{FF2B5EF4-FFF2-40B4-BE49-F238E27FC236}">
                  <a16:creationId xmlns:a16="http://schemas.microsoft.com/office/drawing/2014/main" id="{15FFF942-171E-4956-B259-BCB364813005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4">
              <a:extLst>
                <a:ext uri="{FF2B5EF4-FFF2-40B4-BE49-F238E27FC236}">
                  <a16:creationId xmlns:a16="http://schemas.microsoft.com/office/drawing/2014/main" id="{4436C63F-62EA-42AF-AAD7-6C3BF03E7AEB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5">
              <a:extLst>
                <a:ext uri="{FF2B5EF4-FFF2-40B4-BE49-F238E27FC236}">
                  <a16:creationId xmlns:a16="http://schemas.microsoft.com/office/drawing/2014/main" id="{0C1E7F4E-9042-4139-95E5-FF34D1D67CA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6">
              <a:extLst>
                <a:ext uri="{FF2B5EF4-FFF2-40B4-BE49-F238E27FC236}">
                  <a16:creationId xmlns:a16="http://schemas.microsoft.com/office/drawing/2014/main" id="{A7989444-E76C-4428-9F6C-6EA33B6C5823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7">
              <a:extLst>
                <a:ext uri="{FF2B5EF4-FFF2-40B4-BE49-F238E27FC236}">
                  <a16:creationId xmlns:a16="http://schemas.microsoft.com/office/drawing/2014/main" id="{088FD53E-474D-4CE0-8D00-C5D3C5E50AD4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88">
              <a:extLst>
                <a:ext uri="{FF2B5EF4-FFF2-40B4-BE49-F238E27FC236}">
                  <a16:creationId xmlns:a16="http://schemas.microsoft.com/office/drawing/2014/main" id="{D48B37BE-D0CF-4C25-AE8E-91D458B42006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89">
              <a:extLst>
                <a:ext uri="{FF2B5EF4-FFF2-40B4-BE49-F238E27FC236}">
                  <a16:creationId xmlns:a16="http://schemas.microsoft.com/office/drawing/2014/main" id="{F21FF948-37B3-4623-B173-0F8079E0BB58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BD0F5A24-7D34-4B6F-99C9-0AAF3387EDEE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1">
              <a:extLst>
                <a:ext uri="{FF2B5EF4-FFF2-40B4-BE49-F238E27FC236}">
                  <a16:creationId xmlns:a16="http://schemas.microsoft.com/office/drawing/2014/main" id="{5103FFF0-851A-4A8D-A4F1-84EB14109D47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2">
              <a:extLst>
                <a:ext uri="{FF2B5EF4-FFF2-40B4-BE49-F238E27FC236}">
                  <a16:creationId xmlns:a16="http://schemas.microsoft.com/office/drawing/2014/main" id="{034EDBD1-D5B8-476D-BF24-459A2EC018D0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3">
              <a:extLst>
                <a:ext uri="{FF2B5EF4-FFF2-40B4-BE49-F238E27FC236}">
                  <a16:creationId xmlns:a16="http://schemas.microsoft.com/office/drawing/2014/main" id="{0CAD6C06-DD0C-4C84-A482-10223C3FC64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4">
              <a:extLst>
                <a:ext uri="{FF2B5EF4-FFF2-40B4-BE49-F238E27FC236}">
                  <a16:creationId xmlns:a16="http://schemas.microsoft.com/office/drawing/2014/main" id="{C3FFF8E3-89DA-474A-B793-CC9E5294412C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5">
              <a:extLst>
                <a:ext uri="{FF2B5EF4-FFF2-40B4-BE49-F238E27FC236}">
                  <a16:creationId xmlns:a16="http://schemas.microsoft.com/office/drawing/2014/main" id="{22EA881B-8F2E-4FBB-B823-FB0FE1ABD1B5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6">
              <a:extLst>
                <a:ext uri="{FF2B5EF4-FFF2-40B4-BE49-F238E27FC236}">
                  <a16:creationId xmlns:a16="http://schemas.microsoft.com/office/drawing/2014/main" id="{6E8FD2F0-5478-4E1E-B3D2-92A9DB17E0FD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7">
              <a:extLst>
                <a:ext uri="{FF2B5EF4-FFF2-40B4-BE49-F238E27FC236}">
                  <a16:creationId xmlns:a16="http://schemas.microsoft.com/office/drawing/2014/main" id="{76866777-F0B2-4575-81DD-DEBAF6142E98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8">
              <a:extLst>
                <a:ext uri="{FF2B5EF4-FFF2-40B4-BE49-F238E27FC236}">
                  <a16:creationId xmlns:a16="http://schemas.microsoft.com/office/drawing/2014/main" id="{8CCFAF6A-1EC8-45DA-ACE9-13173D81A2CC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9">
              <a:extLst>
                <a:ext uri="{FF2B5EF4-FFF2-40B4-BE49-F238E27FC236}">
                  <a16:creationId xmlns:a16="http://schemas.microsoft.com/office/drawing/2014/main" id="{48016CE5-E7FC-4B26-8D35-80F425AFEA3D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0">
              <a:extLst>
                <a:ext uri="{FF2B5EF4-FFF2-40B4-BE49-F238E27FC236}">
                  <a16:creationId xmlns:a16="http://schemas.microsoft.com/office/drawing/2014/main" id="{0F7E059F-97E8-4279-BF90-557E750EB6B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1">
              <a:extLst>
                <a:ext uri="{FF2B5EF4-FFF2-40B4-BE49-F238E27FC236}">
                  <a16:creationId xmlns:a16="http://schemas.microsoft.com/office/drawing/2014/main" id="{9A7C045A-424E-4970-908B-819674E45EFD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2">
              <a:extLst>
                <a:ext uri="{FF2B5EF4-FFF2-40B4-BE49-F238E27FC236}">
                  <a16:creationId xmlns:a16="http://schemas.microsoft.com/office/drawing/2014/main" id="{351E9331-7F21-4648-80FC-DADCA52B6ED6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3">
              <a:extLst>
                <a:ext uri="{FF2B5EF4-FFF2-40B4-BE49-F238E27FC236}">
                  <a16:creationId xmlns:a16="http://schemas.microsoft.com/office/drawing/2014/main" id="{EBB22234-7F56-47B8-B360-2DD15921FAE4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4">
              <a:extLst>
                <a:ext uri="{FF2B5EF4-FFF2-40B4-BE49-F238E27FC236}">
                  <a16:creationId xmlns:a16="http://schemas.microsoft.com/office/drawing/2014/main" id="{2B6C9C5F-D19D-4CB4-89DD-EB8B6CA7449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05">
              <a:extLst>
                <a:ext uri="{FF2B5EF4-FFF2-40B4-BE49-F238E27FC236}">
                  <a16:creationId xmlns:a16="http://schemas.microsoft.com/office/drawing/2014/main" id="{24CEFFE8-86A2-4052-91FC-2DB755996904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06">
              <a:extLst>
                <a:ext uri="{FF2B5EF4-FFF2-40B4-BE49-F238E27FC236}">
                  <a16:creationId xmlns:a16="http://schemas.microsoft.com/office/drawing/2014/main" id="{524E6575-576C-42BA-B891-A822B585DE9C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07">
              <a:extLst>
                <a:ext uri="{FF2B5EF4-FFF2-40B4-BE49-F238E27FC236}">
                  <a16:creationId xmlns:a16="http://schemas.microsoft.com/office/drawing/2014/main" id="{F67223E8-1D43-41FA-BADB-77020278DD0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08">
              <a:extLst>
                <a:ext uri="{FF2B5EF4-FFF2-40B4-BE49-F238E27FC236}">
                  <a16:creationId xmlns:a16="http://schemas.microsoft.com/office/drawing/2014/main" id="{7A35FDDE-D864-4783-880A-EAF42DF06043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1">
              <a:extLst>
                <a:ext uri="{FF2B5EF4-FFF2-40B4-BE49-F238E27FC236}">
                  <a16:creationId xmlns:a16="http://schemas.microsoft.com/office/drawing/2014/main" id="{ACFA7597-C9F2-44EC-B9B9-8570C433F484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2">
              <a:extLst>
                <a:ext uri="{FF2B5EF4-FFF2-40B4-BE49-F238E27FC236}">
                  <a16:creationId xmlns:a16="http://schemas.microsoft.com/office/drawing/2014/main" id="{B386C5A8-A3D1-4088-80CB-5F69D5B726B4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3">
              <a:extLst>
                <a:ext uri="{FF2B5EF4-FFF2-40B4-BE49-F238E27FC236}">
                  <a16:creationId xmlns:a16="http://schemas.microsoft.com/office/drawing/2014/main" id="{DA19B65E-1E3E-4B28-A9F1-DCD02C75C4A3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4">
              <a:extLst>
                <a:ext uri="{FF2B5EF4-FFF2-40B4-BE49-F238E27FC236}">
                  <a16:creationId xmlns:a16="http://schemas.microsoft.com/office/drawing/2014/main" id="{51CBF2EB-DB19-4AC5-84C0-FCDD2F02072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5">
              <a:extLst>
                <a:ext uri="{FF2B5EF4-FFF2-40B4-BE49-F238E27FC236}">
                  <a16:creationId xmlns:a16="http://schemas.microsoft.com/office/drawing/2014/main" id="{BF4FF8BD-2C34-47E7-9841-B2F90A8B088D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6">
              <a:extLst>
                <a:ext uri="{FF2B5EF4-FFF2-40B4-BE49-F238E27FC236}">
                  <a16:creationId xmlns:a16="http://schemas.microsoft.com/office/drawing/2014/main" id="{2E4EEE8C-76C6-459A-B545-09F931B9D57D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7">
              <a:extLst>
                <a:ext uri="{FF2B5EF4-FFF2-40B4-BE49-F238E27FC236}">
                  <a16:creationId xmlns:a16="http://schemas.microsoft.com/office/drawing/2014/main" id="{219CB7C7-11C1-4F31-9696-B095729EEC51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18">
              <a:extLst>
                <a:ext uri="{FF2B5EF4-FFF2-40B4-BE49-F238E27FC236}">
                  <a16:creationId xmlns:a16="http://schemas.microsoft.com/office/drawing/2014/main" id="{7CD10719-C429-433B-800A-D4DB64BEFFE0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19">
              <a:extLst>
                <a:ext uri="{FF2B5EF4-FFF2-40B4-BE49-F238E27FC236}">
                  <a16:creationId xmlns:a16="http://schemas.microsoft.com/office/drawing/2014/main" id="{EAB4E4F8-8B23-46AD-8DA7-7511B20D55E8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3">
              <a:extLst>
                <a:ext uri="{FF2B5EF4-FFF2-40B4-BE49-F238E27FC236}">
                  <a16:creationId xmlns:a16="http://schemas.microsoft.com/office/drawing/2014/main" id="{8CBBAA21-D8FC-45AC-816C-E5518211CFC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4">
              <a:extLst>
                <a:ext uri="{FF2B5EF4-FFF2-40B4-BE49-F238E27FC236}">
                  <a16:creationId xmlns:a16="http://schemas.microsoft.com/office/drawing/2014/main" id="{6012CA93-2C22-4991-B511-792BD337A1AB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5">
              <a:extLst>
                <a:ext uri="{FF2B5EF4-FFF2-40B4-BE49-F238E27FC236}">
                  <a16:creationId xmlns:a16="http://schemas.microsoft.com/office/drawing/2014/main" id="{1155EE8A-4ACB-4D71-9CFA-D935931AA2F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6">
              <a:extLst>
                <a:ext uri="{FF2B5EF4-FFF2-40B4-BE49-F238E27FC236}">
                  <a16:creationId xmlns:a16="http://schemas.microsoft.com/office/drawing/2014/main" id="{C7EC6798-5C6D-49EA-AC8C-658CC5FDCDB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7">
              <a:extLst>
                <a:ext uri="{FF2B5EF4-FFF2-40B4-BE49-F238E27FC236}">
                  <a16:creationId xmlns:a16="http://schemas.microsoft.com/office/drawing/2014/main" id="{3E608FE7-D6EC-4F99-9972-DBC96EA67909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8">
              <a:extLst>
                <a:ext uri="{FF2B5EF4-FFF2-40B4-BE49-F238E27FC236}">
                  <a16:creationId xmlns:a16="http://schemas.microsoft.com/office/drawing/2014/main" id="{240A9CC0-0459-4028-BAA7-A3F87B7F9090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9">
              <a:extLst>
                <a:ext uri="{FF2B5EF4-FFF2-40B4-BE49-F238E27FC236}">
                  <a16:creationId xmlns:a16="http://schemas.microsoft.com/office/drawing/2014/main" id="{980D5076-46BF-4BEA-AB0B-9DBFFAC8726B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0">
              <a:extLst>
                <a:ext uri="{FF2B5EF4-FFF2-40B4-BE49-F238E27FC236}">
                  <a16:creationId xmlns:a16="http://schemas.microsoft.com/office/drawing/2014/main" id="{4E3B1166-5022-4D51-8B44-B1B9151A2D67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5">
              <a:extLst>
                <a:ext uri="{FF2B5EF4-FFF2-40B4-BE49-F238E27FC236}">
                  <a16:creationId xmlns:a16="http://schemas.microsoft.com/office/drawing/2014/main" id="{27EEE9D6-B3DC-48BB-9FB9-D45C114E549D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6">
              <a:extLst>
                <a:ext uri="{FF2B5EF4-FFF2-40B4-BE49-F238E27FC236}">
                  <a16:creationId xmlns:a16="http://schemas.microsoft.com/office/drawing/2014/main" id="{07E17885-ECEE-460F-A69F-27CB901960ED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7">
              <a:extLst>
                <a:ext uri="{FF2B5EF4-FFF2-40B4-BE49-F238E27FC236}">
                  <a16:creationId xmlns:a16="http://schemas.microsoft.com/office/drawing/2014/main" id="{A5C11772-F563-4F09-B5CC-683C47060E1F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8">
              <a:extLst>
                <a:ext uri="{FF2B5EF4-FFF2-40B4-BE49-F238E27FC236}">
                  <a16:creationId xmlns:a16="http://schemas.microsoft.com/office/drawing/2014/main" id="{A386DEDF-71D3-4D20-886A-E9480074D356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9">
              <a:extLst>
                <a:ext uri="{FF2B5EF4-FFF2-40B4-BE49-F238E27FC236}">
                  <a16:creationId xmlns:a16="http://schemas.microsoft.com/office/drawing/2014/main" id="{2C93C6F7-DC65-4FC9-8622-14B35C94CA8E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40">
              <a:extLst>
                <a:ext uri="{FF2B5EF4-FFF2-40B4-BE49-F238E27FC236}">
                  <a16:creationId xmlns:a16="http://schemas.microsoft.com/office/drawing/2014/main" id="{5161AC7F-D73E-43FE-BE04-3712815E3EA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8">
              <a:extLst>
                <a:ext uri="{FF2B5EF4-FFF2-40B4-BE49-F238E27FC236}">
                  <a16:creationId xmlns:a16="http://schemas.microsoft.com/office/drawing/2014/main" id="{5102E3C1-54B8-4E87-A8BB-BB07F5C34A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9">
              <a:extLst>
                <a:ext uri="{FF2B5EF4-FFF2-40B4-BE49-F238E27FC236}">
                  <a16:creationId xmlns:a16="http://schemas.microsoft.com/office/drawing/2014/main" id="{E9C3E893-D924-4E77-84D3-83ADB4347169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50">
              <a:extLst>
                <a:ext uri="{FF2B5EF4-FFF2-40B4-BE49-F238E27FC236}">
                  <a16:creationId xmlns:a16="http://schemas.microsoft.com/office/drawing/2014/main" id="{CDE5677F-2DDE-4D58-9478-27DC7912736B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60">
              <a:extLst>
                <a:ext uri="{FF2B5EF4-FFF2-40B4-BE49-F238E27FC236}">
                  <a16:creationId xmlns:a16="http://schemas.microsoft.com/office/drawing/2014/main" id="{ABAA4AC1-32D5-47FF-8B8B-CDC702D35254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323932"/>
            <a:ext cx="10515600" cy="1218795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CD75DA9-D633-F747-83CB-75F3B7891E5B}"/>
              </a:ext>
            </a:extLst>
          </p:cNvPr>
          <p:cNvGrpSpPr/>
          <p:nvPr userDrawn="1"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834EA2-CF8A-1345-80C0-2597F07889B0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84069"/>
              <a:ext cx="691673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8FC01B-5DE7-1B4D-BDFE-4202A7472868}"/>
                </a:ext>
              </a:extLst>
            </p:cNvPr>
            <p:cNvCxnSpPr/>
            <p:nvPr/>
          </p:nvCxnSpPr>
          <p:spPr>
            <a:xfrm>
              <a:off x="550863" y="4184069"/>
              <a:ext cx="765319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B0074FBF-E090-5148-9A8C-0575CC678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bg1">
                    <a:alpha val="60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31826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F32-0856-834B-8565-7E15F7D2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3" y="3337259"/>
            <a:ext cx="10515600" cy="664797"/>
          </a:xfrm>
        </p:spPr>
        <p:txBody>
          <a:bodyPr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B1D0A-F65F-6B46-A8EE-1E5E3EAAC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ХХ</a:t>
            </a:r>
          </a:p>
        </p:txBody>
      </p: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852AF47-7039-4089-B163-E095AF28CB4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592" name="Полилиния 10">
              <a:extLst>
                <a:ext uri="{FF2B5EF4-FFF2-40B4-BE49-F238E27FC236}">
                  <a16:creationId xmlns:a16="http://schemas.microsoft.com/office/drawing/2014/main" id="{FC9A39EE-E419-4CE7-B76A-9A04A927F05B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11">
              <a:extLst>
                <a:ext uri="{FF2B5EF4-FFF2-40B4-BE49-F238E27FC236}">
                  <a16:creationId xmlns:a16="http://schemas.microsoft.com/office/drawing/2014/main" id="{7D18FB13-4914-408E-A6D5-8EC60B9D41F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4" name="Полилиния 12">
              <a:extLst>
                <a:ext uri="{FF2B5EF4-FFF2-40B4-BE49-F238E27FC236}">
                  <a16:creationId xmlns:a16="http://schemas.microsoft.com/office/drawing/2014/main" id="{710AF46B-4DD4-4012-8F10-5B74FE53CD64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5" name="Полилиния 13">
              <a:extLst>
                <a:ext uri="{FF2B5EF4-FFF2-40B4-BE49-F238E27FC236}">
                  <a16:creationId xmlns:a16="http://schemas.microsoft.com/office/drawing/2014/main" id="{E8FEA54F-6165-4359-B152-9D7049E6C6DB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6" name="Полилиния 14">
              <a:extLst>
                <a:ext uri="{FF2B5EF4-FFF2-40B4-BE49-F238E27FC236}">
                  <a16:creationId xmlns:a16="http://schemas.microsoft.com/office/drawing/2014/main" id="{0A88DB71-658F-4AD9-9EC3-C05F46AB4CB1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7" name="Полилиния 15">
              <a:extLst>
                <a:ext uri="{FF2B5EF4-FFF2-40B4-BE49-F238E27FC236}">
                  <a16:creationId xmlns:a16="http://schemas.microsoft.com/office/drawing/2014/main" id="{E2190123-1946-44F8-B51C-146FCF95180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8" name="Полилиния 16">
              <a:extLst>
                <a:ext uri="{FF2B5EF4-FFF2-40B4-BE49-F238E27FC236}">
                  <a16:creationId xmlns:a16="http://schemas.microsoft.com/office/drawing/2014/main" id="{9A3D9964-C053-4506-88AE-F214E6FE6BB0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9" name="Полилиния 17">
              <a:extLst>
                <a:ext uri="{FF2B5EF4-FFF2-40B4-BE49-F238E27FC236}">
                  <a16:creationId xmlns:a16="http://schemas.microsoft.com/office/drawing/2014/main" id="{5669CB15-3502-4E3F-889E-8653DC45B4EB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0" name="Полилиния 18">
              <a:extLst>
                <a:ext uri="{FF2B5EF4-FFF2-40B4-BE49-F238E27FC236}">
                  <a16:creationId xmlns:a16="http://schemas.microsoft.com/office/drawing/2014/main" id="{1483C613-2F93-40AB-8515-FE56C05DAB73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 19">
              <a:extLst>
                <a:ext uri="{FF2B5EF4-FFF2-40B4-BE49-F238E27FC236}">
                  <a16:creationId xmlns:a16="http://schemas.microsoft.com/office/drawing/2014/main" id="{3E89B5A9-3929-4865-A720-1942BC61AD57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 20">
              <a:extLst>
                <a:ext uri="{FF2B5EF4-FFF2-40B4-BE49-F238E27FC236}">
                  <a16:creationId xmlns:a16="http://schemas.microsoft.com/office/drawing/2014/main" id="{D1AD2816-5F04-485B-8268-6D24A1A02D5D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 21">
              <a:extLst>
                <a:ext uri="{FF2B5EF4-FFF2-40B4-BE49-F238E27FC236}">
                  <a16:creationId xmlns:a16="http://schemas.microsoft.com/office/drawing/2014/main" id="{815446D3-FEF2-4B91-A181-E6D171A3585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 22">
              <a:extLst>
                <a:ext uri="{FF2B5EF4-FFF2-40B4-BE49-F238E27FC236}">
                  <a16:creationId xmlns:a16="http://schemas.microsoft.com/office/drawing/2014/main" id="{C72A9004-42BA-486E-9BA1-707D66254552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 23">
              <a:extLst>
                <a:ext uri="{FF2B5EF4-FFF2-40B4-BE49-F238E27FC236}">
                  <a16:creationId xmlns:a16="http://schemas.microsoft.com/office/drawing/2014/main" id="{2CB2347C-FBF5-474F-896E-47B941028D9A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 24">
              <a:extLst>
                <a:ext uri="{FF2B5EF4-FFF2-40B4-BE49-F238E27FC236}">
                  <a16:creationId xmlns:a16="http://schemas.microsoft.com/office/drawing/2014/main" id="{61430681-9337-4715-8243-562A144BAB4D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7" name="Полилиния 25">
              <a:extLst>
                <a:ext uri="{FF2B5EF4-FFF2-40B4-BE49-F238E27FC236}">
                  <a16:creationId xmlns:a16="http://schemas.microsoft.com/office/drawing/2014/main" id="{F1178B09-985A-4935-89CC-715FEB72E90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8" name="Полилиния 26">
              <a:extLst>
                <a:ext uri="{FF2B5EF4-FFF2-40B4-BE49-F238E27FC236}">
                  <a16:creationId xmlns:a16="http://schemas.microsoft.com/office/drawing/2014/main" id="{CD6B8E87-1C0E-42B1-94F0-832EB03C15C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 27">
              <a:extLst>
                <a:ext uri="{FF2B5EF4-FFF2-40B4-BE49-F238E27FC236}">
                  <a16:creationId xmlns:a16="http://schemas.microsoft.com/office/drawing/2014/main" id="{BF0DE319-6B94-43FA-A3D7-C7799420AA77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28">
              <a:extLst>
                <a:ext uri="{FF2B5EF4-FFF2-40B4-BE49-F238E27FC236}">
                  <a16:creationId xmlns:a16="http://schemas.microsoft.com/office/drawing/2014/main" id="{25728D1A-8F2D-4048-918C-580C99BB9AF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 29">
              <a:extLst>
                <a:ext uri="{FF2B5EF4-FFF2-40B4-BE49-F238E27FC236}">
                  <a16:creationId xmlns:a16="http://schemas.microsoft.com/office/drawing/2014/main" id="{045BA2C8-1366-455C-959E-9B5ECEF6B9C4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30">
              <a:extLst>
                <a:ext uri="{FF2B5EF4-FFF2-40B4-BE49-F238E27FC236}">
                  <a16:creationId xmlns:a16="http://schemas.microsoft.com/office/drawing/2014/main" id="{69D53C21-8F93-4FC4-91B9-BEACEA40D8D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31">
              <a:extLst>
                <a:ext uri="{FF2B5EF4-FFF2-40B4-BE49-F238E27FC236}">
                  <a16:creationId xmlns:a16="http://schemas.microsoft.com/office/drawing/2014/main" id="{4C43849F-43F3-49F3-B480-D4A4582C3FCE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32">
              <a:extLst>
                <a:ext uri="{FF2B5EF4-FFF2-40B4-BE49-F238E27FC236}">
                  <a16:creationId xmlns:a16="http://schemas.microsoft.com/office/drawing/2014/main" id="{7A206DDD-6CD9-499D-8D84-972A5D7FC991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33">
              <a:extLst>
                <a:ext uri="{FF2B5EF4-FFF2-40B4-BE49-F238E27FC236}">
                  <a16:creationId xmlns:a16="http://schemas.microsoft.com/office/drawing/2014/main" id="{0E56B0E2-BDAB-4084-91C1-6C1873BD2633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34">
              <a:extLst>
                <a:ext uri="{FF2B5EF4-FFF2-40B4-BE49-F238E27FC236}">
                  <a16:creationId xmlns:a16="http://schemas.microsoft.com/office/drawing/2014/main" id="{5F9EAF25-5DB1-47C5-8C54-2FB5DEE3755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35">
              <a:extLst>
                <a:ext uri="{FF2B5EF4-FFF2-40B4-BE49-F238E27FC236}">
                  <a16:creationId xmlns:a16="http://schemas.microsoft.com/office/drawing/2014/main" id="{B0C6DEA0-FF25-4344-8AC9-F300880FEED9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36">
              <a:extLst>
                <a:ext uri="{FF2B5EF4-FFF2-40B4-BE49-F238E27FC236}">
                  <a16:creationId xmlns:a16="http://schemas.microsoft.com/office/drawing/2014/main" id="{63C20B83-931C-4667-A7AC-4BD472C83242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 37">
              <a:extLst>
                <a:ext uri="{FF2B5EF4-FFF2-40B4-BE49-F238E27FC236}">
                  <a16:creationId xmlns:a16="http://schemas.microsoft.com/office/drawing/2014/main" id="{8E4B32EF-EDD8-4183-8538-23672B3DC128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 38">
              <a:extLst>
                <a:ext uri="{FF2B5EF4-FFF2-40B4-BE49-F238E27FC236}">
                  <a16:creationId xmlns:a16="http://schemas.microsoft.com/office/drawing/2014/main" id="{F4E21BA6-6086-4D9A-B7CE-D54D27714291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39">
              <a:extLst>
                <a:ext uri="{FF2B5EF4-FFF2-40B4-BE49-F238E27FC236}">
                  <a16:creationId xmlns:a16="http://schemas.microsoft.com/office/drawing/2014/main" id="{4CF220A6-730E-4600-9DBE-7BB88B2AE5AE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 40">
              <a:extLst>
                <a:ext uri="{FF2B5EF4-FFF2-40B4-BE49-F238E27FC236}">
                  <a16:creationId xmlns:a16="http://schemas.microsoft.com/office/drawing/2014/main" id="{15725191-EB13-443F-8A76-D8BD67607874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3" name="Полилиния 41">
              <a:extLst>
                <a:ext uri="{FF2B5EF4-FFF2-40B4-BE49-F238E27FC236}">
                  <a16:creationId xmlns:a16="http://schemas.microsoft.com/office/drawing/2014/main" id="{CCCDA893-6782-46FA-A21C-5EBAE7A03BEF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42">
              <a:extLst>
                <a:ext uri="{FF2B5EF4-FFF2-40B4-BE49-F238E27FC236}">
                  <a16:creationId xmlns:a16="http://schemas.microsoft.com/office/drawing/2014/main" id="{A392E137-BBB3-4318-8496-6E1F67B8073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 43">
              <a:extLst>
                <a:ext uri="{FF2B5EF4-FFF2-40B4-BE49-F238E27FC236}">
                  <a16:creationId xmlns:a16="http://schemas.microsoft.com/office/drawing/2014/main" id="{F51234B0-636F-4D7B-AD62-99CB637F70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 44">
              <a:extLst>
                <a:ext uri="{FF2B5EF4-FFF2-40B4-BE49-F238E27FC236}">
                  <a16:creationId xmlns:a16="http://schemas.microsoft.com/office/drawing/2014/main" id="{DF043EFA-4F06-4F6A-A75D-E756BD71F28F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45">
              <a:extLst>
                <a:ext uri="{FF2B5EF4-FFF2-40B4-BE49-F238E27FC236}">
                  <a16:creationId xmlns:a16="http://schemas.microsoft.com/office/drawing/2014/main" id="{59AC8D38-0F1E-4EA0-AE7C-B574D6597562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46">
              <a:extLst>
                <a:ext uri="{FF2B5EF4-FFF2-40B4-BE49-F238E27FC236}">
                  <a16:creationId xmlns:a16="http://schemas.microsoft.com/office/drawing/2014/main" id="{E7828A90-4901-4202-B6CA-469B18C31E8B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47">
              <a:extLst>
                <a:ext uri="{FF2B5EF4-FFF2-40B4-BE49-F238E27FC236}">
                  <a16:creationId xmlns:a16="http://schemas.microsoft.com/office/drawing/2014/main" id="{AC183874-20D5-4DBF-982E-6614F1BC410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48">
              <a:extLst>
                <a:ext uri="{FF2B5EF4-FFF2-40B4-BE49-F238E27FC236}">
                  <a16:creationId xmlns:a16="http://schemas.microsoft.com/office/drawing/2014/main" id="{826B6159-0747-4097-A9FB-2CB623D1B50B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1" name="Полилиния 49">
              <a:extLst>
                <a:ext uri="{FF2B5EF4-FFF2-40B4-BE49-F238E27FC236}">
                  <a16:creationId xmlns:a16="http://schemas.microsoft.com/office/drawing/2014/main" id="{D9E905B3-041D-4DA4-845A-1E7BC6F38B4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2" name="Полилиния 50">
              <a:extLst>
                <a:ext uri="{FF2B5EF4-FFF2-40B4-BE49-F238E27FC236}">
                  <a16:creationId xmlns:a16="http://schemas.microsoft.com/office/drawing/2014/main" id="{ED7327EB-2CAF-49C0-A541-DE3F5600F42A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 51">
              <a:extLst>
                <a:ext uri="{FF2B5EF4-FFF2-40B4-BE49-F238E27FC236}">
                  <a16:creationId xmlns:a16="http://schemas.microsoft.com/office/drawing/2014/main" id="{FA960B80-C1F6-4191-8985-11C735808A15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 52">
              <a:extLst>
                <a:ext uri="{FF2B5EF4-FFF2-40B4-BE49-F238E27FC236}">
                  <a16:creationId xmlns:a16="http://schemas.microsoft.com/office/drawing/2014/main" id="{A36F9CA8-1C0B-4EC6-A5A5-14587D51AF2B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 53">
              <a:extLst>
                <a:ext uri="{FF2B5EF4-FFF2-40B4-BE49-F238E27FC236}">
                  <a16:creationId xmlns:a16="http://schemas.microsoft.com/office/drawing/2014/main" id="{2A8D9BA5-2C59-4441-B6A4-9151382608D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 54">
              <a:extLst>
                <a:ext uri="{FF2B5EF4-FFF2-40B4-BE49-F238E27FC236}">
                  <a16:creationId xmlns:a16="http://schemas.microsoft.com/office/drawing/2014/main" id="{EF8BF5BA-F39A-4F3C-8D7A-CD187B88EC18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 55">
              <a:extLst>
                <a:ext uri="{FF2B5EF4-FFF2-40B4-BE49-F238E27FC236}">
                  <a16:creationId xmlns:a16="http://schemas.microsoft.com/office/drawing/2014/main" id="{126C448E-5DBF-481C-A9B5-15DD76EC656A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 56">
              <a:extLst>
                <a:ext uri="{FF2B5EF4-FFF2-40B4-BE49-F238E27FC236}">
                  <a16:creationId xmlns:a16="http://schemas.microsoft.com/office/drawing/2014/main" id="{C62195A3-F677-47D6-B52F-86C32FCB382B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9" name="Полилиния 57">
              <a:extLst>
                <a:ext uri="{FF2B5EF4-FFF2-40B4-BE49-F238E27FC236}">
                  <a16:creationId xmlns:a16="http://schemas.microsoft.com/office/drawing/2014/main" id="{28A91C4F-23CB-45DA-BA5C-4BE78D2375D9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0" name="Полилиния 58">
              <a:extLst>
                <a:ext uri="{FF2B5EF4-FFF2-40B4-BE49-F238E27FC236}">
                  <a16:creationId xmlns:a16="http://schemas.microsoft.com/office/drawing/2014/main" id="{08ED7FC3-3AB9-46A8-893E-2C8B7F4172F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 59">
              <a:extLst>
                <a:ext uri="{FF2B5EF4-FFF2-40B4-BE49-F238E27FC236}">
                  <a16:creationId xmlns:a16="http://schemas.microsoft.com/office/drawing/2014/main" id="{A63CC794-8D82-49C4-B4EC-1630939E4E3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 60">
              <a:extLst>
                <a:ext uri="{FF2B5EF4-FFF2-40B4-BE49-F238E27FC236}">
                  <a16:creationId xmlns:a16="http://schemas.microsoft.com/office/drawing/2014/main" id="{279FFCA8-410C-4187-A1CA-FEA40AD91010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 61">
              <a:extLst>
                <a:ext uri="{FF2B5EF4-FFF2-40B4-BE49-F238E27FC236}">
                  <a16:creationId xmlns:a16="http://schemas.microsoft.com/office/drawing/2014/main" id="{35D2A156-485E-4D49-9E51-0719DA8F8EA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 62">
              <a:extLst>
                <a:ext uri="{FF2B5EF4-FFF2-40B4-BE49-F238E27FC236}">
                  <a16:creationId xmlns:a16="http://schemas.microsoft.com/office/drawing/2014/main" id="{CAE14789-2088-4A91-A400-443EF491E1D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 63">
              <a:extLst>
                <a:ext uri="{FF2B5EF4-FFF2-40B4-BE49-F238E27FC236}">
                  <a16:creationId xmlns:a16="http://schemas.microsoft.com/office/drawing/2014/main" id="{14AB4DDA-5165-4531-BDEB-5BC5BA61B155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 64">
              <a:extLst>
                <a:ext uri="{FF2B5EF4-FFF2-40B4-BE49-F238E27FC236}">
                  <a16:creationId xmlns:a16="http://schemas.microsoft.com/office/drawing/2014/main" id="{BD6B295B-E1D8-47D9-8AE7-8BBF8C1D8FB5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7" name="Полилиния 65">
              <a:extLst>
                <a:ext uri="{FF2B5EF4-FFF2-40B4-BE49-F238E27FC236}">
                  <a16:creationId xmlns:a16="http://schemas.microsoft.com/office/drawing/2014/main" id="{BC61F259-6EEC-41C7-BFF4-0B4C0777430B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8" name="Полилиния 66">
              <a:extLst>
                <a:ext uri="{FF2B5EF4-FFF2-40B4-BE49-F238E27FC236}">
                  <a16:creationId xmlns:a16="http://schemas.microsoft.com/office/drawing/2014/main" id="{17EF6C54-B935-4AAC-AC43-62CDB29BB6E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 67">
              <a:extLst>
                <a:ext uri="{FF2B5EF4-FFF2-40B4-BE49-F238E27FC236}">
                  <a16:creationId xmlns:a16="http://schemas.microsoft.com/office/drawing/2014/main" id="{FAB4E4ED-F1A1-4C3B-A201-8C0682A858D9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 68">
              <a:extLst>
                <a:ext uri="{FF2B5EF4-FFF2-40B4-BE49-F238E27FC236}">
                  <a16:creationId xmlns:a16="http://schemas.microsoft.com/office/drawing/2014/main" id="{DBCCDE7B-E949-43AB-86F0-5B823407F417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 69">
              <a:extLst>
                <a:ext uri="{FF2B5EF4-FFF2-40B4-BE49-F238E27FC236}">
                  <a16:creationId xmlns:a16="http://schemas.microsoft.com/office/drawing/2014/main" id="{E6633E01-CC2D-44B6-91E3-2966EBB48E9C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 70">
              <a:extLst>
                <a:ext uri="{FF2B5EF4-FFF2-40B4-BE49-F238E27FC236}">
                  <a16:creationId xmlns:a16="http://schemas.microsoft.com/office/drawing/2014/main" id="{FD0E34C0-179D-4A76-BC23-013B7E65D459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 71">
              <a:extLst>
                <a:ext uri="{FF2B5EF4-FFF2-40B4-BE49-F238E27FC236}">
                  <a16:creationId xmlns:a16="http://schemas.microsoft.com/office/drawing/2014/main" id="{2F80834E-9F63-43C4-BFE5-217FC9CA9DD0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 72">
              <a:extLst>
                <a:ext uri="{FF2B5EF4-FFF2-40B4-BE49-F238E27FC236}">
                  <a16:creationId xmlns:a16="http://schemas.microsoft.com/office/drawing/2014/main" id="{D947AB59-7830-488E-AB66-FC8EC64B9A0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5" name="Полилиния 73">
              <a:extLst>
                <a:ext uri="{FF2B5EF4-FFF2-40B4-BE49-F238E27FC236}">
                  <a16:creationId xmlns:a16="http://schemas.microsoft.com/office/drawing/2014/main" id="{578276E6-EDE0-48ED-B56F-54F37A2E1F68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6" name="Полилиния 74">
              <a:extLst>
                <a:ext uri="{FF2B5EF4-FFF2-40B4-BE49-F238E27FC236}">
                  <a16:creationId xmlns:a16="http://schemas.microsoft.com/office/drawing/2014/main" id="{0B600BDD-7E2D-4F9E-BE9E-9E347402F84A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 75">
              <a:extLst>
                <a:ext uri="{FF2B5EF4-FFF2-40B4-BE49-F238E27FC236}">
                  <a16:creationId xmlns:a16="http://schemas.microsoft.com/office/drawing/2014/main" id="{5F3C9228-25AA-44DB-9AEA-1ADAEA1E922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 76">
              <a:extLst>
                <a:ext uri="{FF2B5EF4-FFF2-40B4-BE49-F238E27FC236}">
                  <a16:creationId xmlns:a16="http://schemas.microsoft.com/office/drawing/2014/main" id="{9B66D85F-618E-4E50-BE9D-F8187D24510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 77">
              <a:extLst>
                <a:ext uri="{FF2B5EF4-FFF2-40B4-BE49-F238E27FC236}">
                  <a16:creationId xmlns:a16="http://schemas.microsoft.com/office/drawing/2014/main" id="{DF5D38DB-C50B-4AE3-ADA1-D7C8AB697202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 78">
              <a:extLst>
                <a:ext uri="{FF2B5EF4-FFF2-40B4-BE49-F238E27FC236}">
                  <a16:creationId xmlns:a16="http://schemas.microsoft.com/office/drawing/2014/main" id="{8D8369D9-40B8-4589-8078-119C7BB762F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 79">
              <a:extLst>
                <a:ext uri="{FF2B5EF4-FFF2-40B4-BE49-F238E27FC236}">
                  <a16:creationId xmlns:a16="http://schemas.microsoft.com/office/drawing/2014/main" id="{F9380D33-8DAB-4FBA-BA90-F2612DE3C9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 80">
              <a:extLst>
                <a:ext uri="{FF2B5EF4-FFF2-40B4-BE49-F238E27FC236}">
                  <a16:creationId xmlns:a16="http://schemas.microsoft.com/office/drawing/2014/main" id="{7AF4C5C4-89B0-4771-A3A7-FDDD9040514A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3" name="Полилиния 81">
              <a:extLst>
                <a:ext uri="{FF2B5EF4-FFF2-40B4-BE49-F238E27FC236}">
                  <a16:creationId xmlns:a16="http://schemas.microsoft.com/office/drawing/2014/main" id="{3FE5F9B4-725B-4F14-8043-C54C04451440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4" name="Полилиния 82">
              <a:extLst>
                <a:ext uri="{FF2B5EF4-FFF2-40B4-BE49-F238E27FC236}">
                  <a16:creationId xmlns:a16="http://schemas.microsoft.com/office/drawing/2014/main" id="{58732989-2B72-4F6C-821D-733572A163AE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 83">
              <a:extLst>
                <a:ext uri="{FF2B5EF4-FFF2-40B4-BE49-F238E27FC236}">
                  <a16:creationId xmlns:a16="http://schemas.microsoft.com/office/drawing/2014/main" id="{E99A1710-D535-47A7-AEDE-363B96613BDC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 84">
              <a:extLst>
                <a:ext uri="{FF2B5EF4-FFF2-40B4-BE49-F238E27FC236}">
                  <a16:creationId xmlns:a16="http://schemas.microsoft.com/office/drawing/2014/main" id="{25CAAD8D-5EDD-45A7-9D75-729B7650AAE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 85">
              <a:extLst>
                <a:ext uri="{FF2B5EF4-FFF2-40B4-BE49-F238E27FC236}">
                  <a16:creationId xmlns:a16="http://schemas.microsoft.com/office/drawing/2014/main" id="{C4C0AB0A-7292-421F-A9E7-A3E3D4433DED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 86">
              <a:extLst>
                <a:ext uri="{FF2B5EF4-FFF2-40B4-BE49-F238E27FC236}">
                  <a16:creationId xmlns:a16="http://schemas.microsoft.com/office/drawing/2014/main" id="{5856687F-5909-4167-9082-3FDEA36EC069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 87">
              <a:extLst>
                <a:ext uri="{FF2B5EF4-FFF2-40B4-BE49-F238E27FC236}">
                  <a16:creationId xmlns:a16="http://schemas.microsoft.com/office/drawing/2014/main" id="{BE97B606-3429-4A9E-9281-87EDF5C390B3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 88">
              <a:extLst>
                <a:ext uri="{FF2B5EF4-FFF2-40B4-BE49-F238E27FC236}">
                  <a16:creationId xmlns:a16="http://schemas.microsoft.com/office/drawing/2014/main" id="{D0A0D0DF-AEFA-4A84-B4DE-6FCE65C671BC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1" name="Полилиния 89">
              <a:extLst>
                <a:ext uri="{FF2B5EF4-FFF2-40B4-BE49-F238E27FC236}">
                  <a16:creationId xmlns:a16="http://schemas.microsoft.com/office/drawing/2014/main" id="{ADAB0CF9-0037-47C1-B1C2-16F51D295A75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2" name="Полилиния 90">
              <a:extLst>
                <a:ext uri="{FF2B5EF4-FFF2-40B4-BE49-F238E27FC236}">
                  <a16:creationId xmlns:a16="http://schemas.microsoft.com/office/drawing/2014/main" id="{CBC9233C-C366-43BB-B3E0-1A8D391B070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 91">
              <a:extLst>
                <a:ext uri="{FF2B5EF4-FFF2-40B4-BE49-F238E27FC236}">
                  <a16:creationId xmlns:a16="http://schemas.microsoft.com/office/drawing/2014/main" id="{5C307B03-0E43-498B-9664-58A0C64D5194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 92">
              <a:extLst>
                <a:ext uri="{FF2B5EF4-FFF2-40B4-BE49-F238E27FC236}">
                  <a16:creationId xmlns:a16="http://schemas.microsoft.com/office/drawing/2014/main" id="{D9EE6DC9-8BA7-4773-845D-0B8F0DA45FF2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 93">
              <a:extLst>
                <a:ext uri="{FF2B5EF4-FFF2-40B4-BE49-F238E27FC236}">
                  <a16:creationId xmlns:a16="http://schemas.microsoft.com/office/drawing/2014/main" id="{7C22CA46-BA33-4D0E-8513-E6E4AF9FEE6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 94">
              <a:extLst>
                <a:ext uri="{FF2B5EF4-FFF2-40B4-BE49-F238E27FC236}">
                  <a16:creationId xmlns:a16="http://schemas.microsoft.com/office/drawing/2014/main" id="{665A863D-2DEE-4B72-8BB5-AE42C2D3E30B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 95">
              <a:extLst>
                <a:ext uri="{FF2B5EF4-FFF2-40B4-BE49-F238E27FC236}">
                  <a16:creationId xmlns:a16="http://schemas.microsoft.com/office/drawing/2014/main" id="{E64CC5A4-8256-429C-8365-5BE9E520E3FA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 96">
              <a:extLst>
                <a:ext uri="{FF2B5EF4-FFF2-40B4-BE49-F238E27FC236}">
                  <a16:creationId xmlns:a16="http://schemas.microsoft.com/office/drawing/2014/main" id="{04CE88C2-80FE-456E-8997-E53BB7FA3474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9" name="Полилиния 97">
              <a:extLst>
                <a:ext uri="{FF2B5EF4-FFF2-40B4-BE49-F238E27FC236}">
                  <a16:creationId xmlns:a16="http://schemas.microsoft.com/office/drawing/2014/main" id="{ED1B5B55-CF4D-4CFE-9B38-D0C174C77B79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0" name="Полилиния 98">
              <a:extLst>
                <a:ext uri="{FF2B5EF4-FFF2-40B4-BE49-F238E27FC236}">
                  <a16:creationId xmlns:a16="http://schemas.microsoft.com/office/drawing/2014/main" id="{13E9E2B5-5C4D-4AF8-A5B0-1A9990D98F15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 99">
              <a:extLst>
                <a:ext uri="{FF2B5EF4-FFF2-40B4-BE49-F238E27FC236}">
                  <a16:creationId xmlns:a16="http://schemas.microsoft.com/office/drawing/2014/main" id="{2BB7C75C-20FE-46B1-8780-9ED7B112536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 100">
              <a:extLst>
                <a:ext uri="{FF2B5EF4-FFF2-40B4-BE49-F238E27FC236}">
                  <a16:creationId xmlns:a16="http://schemas.microsoft.com/office/drawing/2014/main" id="{CD0BACB9-41A7-4300-BBF3-DC5AA2A7483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 101">
              <a:extLst>
                <a:ext uri="{FF2B5EF4-FFF2-40B4-BE49-F238E27FC236}">
                  <a16:creationId xmlns:a16="http://schemas.microsoft.com/office/drawing/2014/main" id="{D4D35148-2F7A-48CE-AE8F-FB14A3A6DF4B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 102">
              <a:extLst>
                <a:ext uri="{FF2B5EF4-FFF2-40B4-BE49-F238E27FC236}">
                  <a16:creationId xmlns:a16="http://schemas.microsoft.com/office/drawing/2014/main" id="{7C42DFA3-CAEA-46B4-9A95-A38FFFA9F427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 103">
              <a:extLst>
                <a:ext uri="{FF2B5EF4-FFF2-40B4-BE49-F238E27FC236}">
                  <a16:creationId xmlns:a16="http://schemas.microsoft.com/office/drawing/2014/main" id="{A5AB6BDE-750F-4C76-B515-B1E69396D5D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 104">
              <a:extLst>
                <a:ext uri="{FF2B5EF4-FFF2-40B4-BE49-F238E27FC236}">
                  <a16:creationId xmlns:a16="http://schemas.microsoft.com/office/drawing/2014/main" id="{CCDB38EC-4BFB-481E-A880-278968E9B327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7" name="Полилиния 105">
              <a:extLst>
                <a:ext uri="{FF2B5EF4-FFF2-40B4-BE49-F238E27FC236}">
                  <a16:creationId xmlns:a16="http://schemas.microsoft.com/office/drawing/2014/main" id="{7AA68A12-93E1-4C9A-BDEC-19FAD7F4677F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8" name="Полилиния 106">
              <a:extLst>
                <a:ext uri="{FF2B5EF4-FFF2-40B4-BE49-F238E27FC236}">
                  <a16:creationId xmlns:a16="http://schemas.microsoft.com/office/drawing/2014/main" id="{F44505FF-9EF6-47E2-BAE6-29A62DB6610A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 107">
              <a:extLst>
                <a:ext uri="{FF2B5EF4-FFF2-40B4-BE49-F238E27FC236}">
                  <a16:creationId xmlns:a16="http://schemas.microsoft.com/office/drawing/2014/main" id="{0A20C5EB-3615-4915-B8CC-232B3A93C01D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 108">
              <a:extLst>
                <a:ext uri="{FF2B5EF4-FFF2-40B4-BE49-F238E27FC236}">
                  <a16:creationId xmlns:a16="http://schemas.microsoft.com/office/drawing/2014/main" id="{7031B868-DE9C-4E91-9F6A-043384D13787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 111">
              <a:extLst>
                <a:ext uri="{FF2B5EF4-FFF2-40B4-BE49-F238E27FC236}">
                  <a16:creationId xmlns:a16="http://schemas.microsoft.com/office/drawing/2014/main" id="{3A72157A-77CF-43F3-8832-6D7F625E20A0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 112">
              <a:extLst>
                <a:ext uri="{FF2B5EF4-FFF2-40B4-BE49-F238E27FC236}">
                  <a16:creationId xmlns:a16="http://schemas.microsoft.com/office/drawing/2014/main" id="{B39859CD-8CE0-488E-BA74-A9A01C9419FD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 113">
              <a:extLst>
                <a:ext uri="{FF2B5EF4-FFF2-40B4-BE49-F238E27FC236}">
                  <a16:creationId xmlns:a16="http://schemas.microsoft.com/office/drawing/2014/main" id="{B73D3DFE-9C4D-4235-87F0-C94E5B353175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 114">
              <a:extLst>
                <a:ext uri="{FF2B5EF4-FFF2-40B4-BE49-F238E27FC236}">
                  <a16:creationId xmlns:a16="http://schemas.microsoft.com/office/drawing/2014/main" id="{512A00E4-DD1C-48F1-B198-00A075F0FAA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5" name="Полилиния 115">
              <a:extLst>
                <a:ext uri="{FF2B5EF4-FFF2-40B4-BE49-F238E27FC236}">
                  <a16:creationId xmlns:a16="http://schemas.microsoft.com/office/drawing/2014/main" id="{7BA729A6-CF05-410A-9489-6E9E9A424726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6" name="Полилиния 116">
              <a:extLst>
                <a:ext uri="{FF2B5EF4-FFF2-40B4-BE49-F238E27FC236}">
                  <a16:creationId xmlns:a16="http://schemas.microsoft.com/office/drawing/2014/main" id="{8B181A33-E65D-412B-A4C0-611E115A3806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7" name="Полилиния 117">
              <a:extLst>
                <a:ext uri="{FF2B5EF4-FFF2-40B4-BE49-F238E27FC236}">
                  <a16:creationId xmlns:a16="http://schemas.microsoft.com/office/drawing/2014/main" id="{24715695-20B3-4915-9B66-7FE38F1582CA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8" name="Полилиния 118">
              <a:extLst>
                <a:ext uri="{FF2B5EF4-FFF2-40B4-BE49-F238E27FC236}">
                  <a16:creationId xmlns:a16="http://schemas.microsoft.com/office/drawing/2014/main" id="{28B708C3-CD1C-48AD-B039-C47B7F90E517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9" name="Полилиния 119">
              <a:extLst>
                <a:ext uri="{FF2B5EF4-FFF2-40B4-BE49-F238E27FC236}">
                  <a16:creationId xmlns:a16="http://schemas.microsoft.com/office/drawing/2014/main" id="{B0A8A0A1-1FCC-4F14-859E-09AE844C6245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0" name="Полилиния 123">
              <a:extLst>
                <a:ext uri="{FF2B5EF4-FFF2-40B4-BE49-F238E27FC236}">
                  <a16:creationId xmlns:a16="http://schemas.microsoft.com/office/drawing/2014/main" id="{F46A7163-9782-4E67-B6BA-B79E3C1B2E6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1" name="Полилиния 124">
              <a:extLst>
                <a:ext uri="{FF2B5EF4-FFF2-40B4-BE49-F238E27FC236}">
                  <a16:creationId xmlns:a16="http://schemas.microsoft.com/office/drawing/2014/main" id="{F73981A3-1BA7-41E0-B3BD-AD88ACBEF444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2" name="Полилиния 125">
              <a:extLst>
                <a:ext uri="{FF2B5EF4-FFF2-40B4-BE49-F238E27FC236}">
                  <a16:creationId xmlns:a16="http://schemas.microsoft.com/office/drawing/2014/main" id="{11D797DB-1FA4-4630-A2B0-1C527BE3B2B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3" name="Полилиния 126">
              <a:extLst>
                <a:ext uri="{FF2B5EF4-FFF2-40B4-BE49-F238E27FC236}">
                  <a16:creationId xmlns:a16="http://schemas.microsoft.com/office/drawing/2014/main" id="{5FF8C613-40F2-4F75-87F5-A2DBBE58BF2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4" name="Полилиния 127">
              <a:extLst>
                <a:ext uri="{FF2B5EF4-FFF2-40B4-BE49-F238E27FC236}">
                  <a16:creationId xmlns:a16="http://schemas.microsoft.com/office/drawing/2014/main" id="{E84EC428-F822-4EBB-815F-1F03023200C4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5" name="Полилиния 128">
              <a:extLst>
                <a:ext uri="{FF2B5EF4-FFF2-40B4-BE49-F238E27FC236}">
                  <a16:creationId xmlns:a16="http://schemas.microsoft.com/office/drawing/2014/main" id="{67966329-3B53-49B9-9DFE-C00F39AD1F11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6" name="Полилиния 129">
              <a:extLst>
                <a:ext uri="{FF2B5EF4-FFF2-40B4-BE49-F238E27FC236}">
                  <a16:creationId xmlns:a16="http://schemas.microsoft.com/office/drawing/2014/main" id="{FDE1450E-AAF4-4C41-A146-0CE891D83BA4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7" name="Полилиния 130">
              <a:extLst>
                <a:ext uri="{FF2B5EF4-FFF2-40B4-BE49-F238E27FC236}">
                  <a16:creationId xmlns:a16="http://schemas.microsoft.com/office/drawing/2014/main" id="{6E8F78BB-E2F1-49CC-A80C-BC213C895F2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8" name="Полилиния 135">
              <a:extLst>
                <a:ext uri="{FF2B5EF4-FFF2-40B4-BE49-F238E27FC236}">
                  <a16:creationId xmlns:a16="http://schemas.microsoft.com/office/drawing/2014/main" id="{9EED0DF2-2A20-40F0-9A5C-299C9E70FD1C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9" name="Полилиния 136">
              <a:extLst>
                <a:ext uri="{FF2B5EF4-FFF2-40B4-BE49-F238E27FC236}">
                  <a16:creationId xmlns:a16="http://schemas.microsoft.com/office/drawing/2014/main" id="{57A1A758-07A7-499F-8CF1-66AA39F7419F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0" name="Полилиния 137">
              <a:extLst>
                <a:ext uri="{FF2B5EF4-FFF2-40B4-BE49-F238E27FC236}">
                  <a16:creationId xmlns:a16="http://schemas.microsoft.com/office/drawing/2014/main" id="{CCCBB9A2-2FF5-48A3-AF5D-202E6D0DF77B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1" name="Полилиния 138">
              <a:extLst>
                <a:ext uri="{FF2B5EF4-FFF2-40B4-BE49-F238E27FC236}">
                  <a16:creationId xmlns:a16="http://schemas.microsoft.com/office/drawing/2014/main" id="{F4EFA1EE-3705-4B3C-A65E-CB5A393E96FD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2" name="Полилиния 139">
              <a:extLst>
                <a:ext uri="{FF2B5EF4-FFF2-40B4-BE49-F238E27FC236}">
                  <a16:creationId xmlns:a16="http://schemas.microsoft.com/office/drawing/2014/main" id="{8185EF65-9626-4586-B916-5D2B8D233934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3" name="Полилиния 140">
              <a:extLst>
                <a:ext uri="{FF2B5EF4-FFF2-40B4-BE49-F238E27FC236}">
                  <a16:creationId xmlns:a16="http://schemas.microsoft.com/office/drawing/2014/main" id="{96F37633-DF22-4D20-905A-4A4AAC010A3E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4" name="Полилиния 148">
              <a:extLst>
                <a:ext uri="{FF2B5EF4-FFF2-40B4-BE49-F238E27FC236}">
                  <a16:creationId xmlns:a16="http://schemas.microsoft.com/office/drawing/2014/main" id="{7A5A373C-3584-4FBF-A91F-1663DD127497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5" name="Полилиния 149">
              <a:extLst>
                <a:ext uri="{FF2B5EF4-FFF2-40B4-BE49-F238E27FC236}">
                  <a16:creationId xmlns:a16="http://schemas.microsoft.com/office/drawing/2014/main" id="{609876CD-253A-41CC-986C-6C0B6AC02D37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6" name="Полилиния 150">
              <a:extLst>
                <a:ext uri="{FF2B5EF4-FFF2-40B4-BE49-F238E27FC236}">
                  <a16:creationId xmlns:a16="http://schemas.microsoft.com/office/drawing/2014/main" id="{F5F975AF-EDAC-4D6C-A965-FABE6DDA1A7D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7" name="Полилиния 160">
              <a:extLst>
                <a:ext uri="{FF2B5EF4-FFF2-40B4-BE49-F238E27FC236}">
                  <a16:creationId xmlns:a16="http://schemas.microsoft.com/office/drawing/2014/main" id="{24AD7A8B-8C3B-4E0A-A3E5-DFC0DACE65FB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6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41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42857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F3736-3438-BDBC-BC61-47E7E7E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AE92A-55EC-B4AD-6EB0-3400165D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A07F-608E-3561-AE1D-F700CDE0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45F2-FC9E-4FEA-83E7-724AA63F362C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FD7CB-EC7D-D7E6-863F-DB055220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17CE2-D5CF-6AA7-8BDC-742281CF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21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409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C63-B015-4B70-804C-48D04FB5363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 userDrawn="1"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 userDrawn="1"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A06E6B5-A54D-C4F3-94F9-2D6987DBD510}"/>
              </a:ext>
            </a:extLst>
          </p:cNvPr>
          <p:cNvSpPr txBox="1">
            <a:spLocks/>
          </p:cNvSpPr>
          <p:nvPr userDrawn="1"/>
        </p:nvSpPr>
        <p:spPr>
          <a:xfrm>
            <a:off x="9448800" y="3381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2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9D21-C052-A8F0-670A-AA111EF3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B4B39-2CF3-D772-206D-D1ABD14DA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8CC92C-EBE8-4245-0B10-52FAF45D0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A420F-8447-6B2F-8AEF-5E9B0CFC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A91-61BC-47F6-9A0B-5363833E07F7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02F8F-6ED9-2DE0-EA15-92CF2FDA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38664-A73E-B654-C980-16AD393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8F693-BAC5-2560-69EF-681F8DAD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7136D-FBB6-0A0C-5CEB-D91C0936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43E86-FB58-5BCD-1083-B6E58F89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650DA-A22C-8753-50CE-14368991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19E79E-B826-BD07-7B50-89D4BCA8B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FD9CA1-8DBA-B5F0-DB2F-4B0A8FD5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CF71-9C9F-4C06-A2E8-455E19FDEDA5}" type="datetime1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D92F5-33C9-9634-8899-33455012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1DF9B0-5503-F476-0475-4C2DA5A9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B1B30-308F-3558-1BB7-91EC9D56A9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  <a:alpha val="40000"/>
                </a:schemeClr>
              </a:gs>
              <a:gs pos="22000">
                <a:srgbClr val="256569"/>
              </a:gs>
              <a:gs pos="66000">
                <a:srgbClr val="256569">
                  <a:alpha val="5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103C-06C9-3112-1021-B0D8BB0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9387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4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29DCC-5DBE-B92D-782B-467785D8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DAA-81E0-439D-8ACF-00331A7EC47D}" type="datetime1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D385F9-9024-F1A5-8EAD-F1E23A39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70EFB0-2954-8BEA-7367-011258F3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4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6305A-16FE-175D-5A3E-690D233B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C6414-6BF3-E46D-61D9-B43FD4A0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FED8D-75D7-01E9-E6E8-CF1E5344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0E607-B7FB-4351-69AC-C53A09F6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E6FB-5185-4A55-8892-C7300641B6DE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0FD2-AB43-D561-1C6B-ABDB99E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6286B-937B-F193-DFB1-8B061EC1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1190-0816-76DA-CF76-17DF63D3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9E80BF-55AD-2208-D5F1-F2BE8ADE2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CA78F-3AEF-C2DF-1C23-16D8AC31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85AA6-071F-8BA6-24DE-DCBE91CD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77B6-38BF-410C-879F-F7CDB05E62FB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8FBCC-6080-02B7-0BF4-A4264A78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98B57C-870B-6512-E9C1-6A448B1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80BAB-8264-A60E-89B0-129C8C46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A374C-B9FE-87EE-A15B-4B477530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0B00D-94D2-9FA4-A42C-40D223C18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E9781-34EB-4792-99DD-8861CB3AEB1A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2DFF1-E87F-AB16-5ECD-5624634A7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2BE77-E540-8498-32B5-8145E140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674" r:id="rId12"/>
    <p:sldLayoutId id="2147483689" r:id="rId13"/>
    <p:sldLayoutId id="2147483690" r:id="rId14"/>
    <p:sldLayoutId id="2147483692" r:id="rId15"/>
    <p:sldLayoutId id="2147483693" r:id="rId16"/>
    <p:sldLayoutId id="2147483695" r:id="rId17"/>
    <p:sldLayoutId id="2147483698" r:id="rId18"/>
    <p:sldLayoutId id="214748369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96AA5-F05E-4645-BC54-ED6B8AF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defTabSz="371475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Разделители и титулы</a:t>
            </a:r>
          </a:p>
        </p:txBody>
      </p:sp>
    </p:spTree>
    <p:extLst>
      <p:ext uri="{BB962C8B-B14F-4D97-AF65-F5344CB8AC3E}">
        <p14:creationId xmlns:p14="http://schemas.microsoft.com/office/powerpoint/2010/main" val="3925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4400" b="1" i="0" u="none" strike="noStrike" kern="1200" cap="none" spc="0" normalizeH="0" baseline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Gotham Pro Bold" panose="0200050304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l="16000" t="-13000" r="-1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88EDA9-199B-7B18-55E0-48A5FC4D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9" y="1949747"/>
            <a:ext cx="10458450" cy="2549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Языковая подготовка в вузе: трансформация подходов и методов обучения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100" dirty="0"/>
              <a:t>Всероссийская научно-практическая конференция «Профессионально ориентированное обучение языкам: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опыт</a:t>
            </a:r>
            <a:r>
              <a:rPr lang="ru-RU" sz="3100" dirty="0"/>
              <a:t>, реальность и перспективы»</a:t>
            </a: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D25E6-ABFD-628E-00FA-367CBDBA8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-1134"/>
          <a:stretch/>
        </p:blipFill>
        <p:spPr>
          <a:xfrm>
            <a:off x="561975" y="435692"/>
            <a:ext cx="2400300" cy="762957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DFEA5175-B11E-2A44-1A32-C46220BBD6DE}"/>
              </a:ext>
            </a:extLst>
          </p:cNvPr>
          <p:cNvSpPr txBox="1">
            <a:spLocks/>
          </p:cNvSpPr>
          <p:nvPr/>
        </p:nvSpPr>
        <p:spPr>
          <a:xfrm>
            <a:off x="690562" y="5586920"/>
            <a:ext cx="410527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и профессиональной коммуникации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ECB3CB96-E123-6404-22E2-F5708DD276D3}"/>
              </a:ext>
            </a:extLst>
          </p:cNvPr>
          <p:cNvSpPr txBox="1">
            <a:spLocks/>
          </p:cNvSpPr>
          <p:nvPr/>
        </p:nvSpPr>
        <p:spPr>
          <a:xfrm>
            <a:off x="690561" y="5250370"/>
            <a:ext cx="410527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Мельничук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EB13E3-0625-8A52-86C8-1F8A79EEEF68}"/>
              </a:ext>
            </a:extLst>
          </p:cNvPr>
          <p:cNvSpPr/>
          <p:nvPr/>
        </p:nvSpPr>
        <p:spPr>
          <a:xfrm>
            <a:off x="5492151" y="6320287"/>
            <a:ext cx="1757542" cy="36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27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2026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A383B5-13DE-4463-A200-BAFE48795917}"/>
              </a:ext>
            </a:extLst>
          </p:cNvPr>
          <p:cNvSpPr>
            <a:spLocks noChangeAspect="1"/>
          </p:cNvSpPr>
          <p:nvPr/>
        </p:nvSpPr>
        <p:spPr>
          <a:xfrm>
            <a:off x="561975" y="1743073"/>
            <a:ext cx="270000" cy="270000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33CC0A-9598-08AA-E1F5-ED6E2F14E794}"/>
              </a:ext>
            </a:extLst>
          </p:cNvPr>
          <p:cNvSpPr/>
          <p:nvPr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12E4E22-29B5-9250-903F-E014F13EB3D5}"/>
              </a:ext>
            </a:extLst>
          </p:cNvPr>
          <p:cNvCxnSpPr>
            <a:cxnSpLocks/>
          </p:cNvCxnSpPr>
          <p:nvPr/>
        </p:nvCxnSpPr>
        <p:spPr>
          <a:xfrm>
            <a:off x="-134937" y="228598"/>
            <a:ext cx="12461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12C9560-88D4-60A0-65FA-5E5F6EBB1E4C}"/>
              </a:ext>
            </a:extLst>
          </p:cNvPr>
          <p:cNvCxnSpPr>
            <a:cxnSpLocks/>
          </p:cNvCxnSpPr>
          <p:nvPr/>
        </p:nvCxnSpPr>
        <p:spPr>
          <a:xfrm>
            <a:off x="561975" y="1747745"/>
            <a:ext cx="0" cy="5110255"/>
          </a:xfrm>
          <a:prstGeom prst="line">
            <a:avLst/>
          </a:prstGeom>
          <a:ln>
            <a:solidFill>
              <a:srgbClr val="DC4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0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088D6-093A-126D-4732-F279DA34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E818F1-2AE8-3B65-E386-49BFB33C5B7F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A3F3B12C-349C-FA2C-8200-A913B0A3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219C-D464-4A21-AD4C-FE7AB260C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ADAA91B3-1225-A1EE-06CA-A3A3BA0DE03D}"/>
              </a:ext>
            </a:extLst>
          </p:cNvPr>
          <p:cNvSpPr txBox="1">
            <a:spLocks/>
          </p:cNvSpPr>
          <p:nvPr/>
        </p:nvSpPr>
        <p:spPr>
          <a:xfrm>
            <a:off x="1209515" y="85632"/>
            <a:ext cx="8886127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высшего </a:t>
            </a:r>
            <a:r>
              <a:rPr lang="ru-RU" sz="2400" b="1" dirty="0" smtClean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>
              <a:solidFill>
                <a:srgbClr val="3C74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DB66F4A-03F5-6321-84A1-35D076A2BD03}"/>
              </a:ext>
            </a:extLst>
          </p:cNvPr>
          <p:cNvSpPr txBox="1">
            <a:spLocks/>
          </p:cNvSpPr>
          <p:nvPr/>
        </p:nvSpPr>
        <p:spPr>
          <a:xfrm>
            <a:off x="289947" y="1348757"/>
            <a:ext cx="8886127" cy="81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новую систему высшего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лючевые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930EE3-68CA-7957-66BA-3C0D314251A0}"/>
              </a:ext>
            </a:extLst>
          </p:cNvPr>
          <p:cNvSpPr/>
          <p:nvPr/>
        </p:nvSpPr>
        <p:spPr>
          <a:xfrm>
            <a:off x="2121095" y="2876248"/>
            <a:ext cx="1703113" cy="928687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728D85-E05A-0934-28A3-75F214BC945E}"/>
              </a:ext>
            </a:extLst>
          </p:cNvPr>
          <p:cNvSpPr/>
          <p:nvPr/>
        </p:nvSpPr>
        <p:spPr>
          <a:xfrm>
            <a:off x="4040439" y="2876249"/>
            <a:ext cx="1703113" cy="928687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A4B17F-6213-86FB-1B66-534814FBED8D}"/>
              </a:ext>
            </a:extLst>
          </p:cNvPr>
          <p:cNvSpPr/>
          <p:nvPr/>
        </p:nvSpPr>
        <p:spPr>
          <a:xfrm>
            <a:off x="5921975" y="2876248"/>
            <a:ext cx="2330369" cy="928687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образ системы/ Принципиальная модель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оформление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D0C21F-9117-65D3-F728-DA7CB443FC46}"/>
              </a:ext>
            </a:extLst>
          </p:cNvPr>
          <p:cNvSpPr/>
          <p:nvPr/>
        </p:nvSpPr>
        <p:spPr>
          <a:xfrm>
            <a:off x="277367" y="2876248"/>
            <a:ext cx="1703113" cy="928688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 переходе на новую систему образования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829AC3-B8A4-711F-EEA7-28336E9AB2DB}"/>
              </a:ext>
            </a:extLst>
          </p:cNvPr>
          <p:cNvSpPr/>
          <p:nvPr/>
        </p:nvSpPr>
        <p:spPr>
          <a:xfrm>
            <a:off x="8430767" y="2876248"/>
            <a:ext cx="1596030" cy="928687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вузов присоединились к пилотному проекту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CD3B46-8F3A-BB92-3B4B-841573111455}"/>
              </a:ext>
            </a:extLst>
          </p:cNvPr>
          <p:cNvSpPr/>
          <p:nvPr/>
        </p:nvSpPr>
        <p:spPr>
          <a:xfrm>
            <a:off x="10205221" y="2876248"/>
            <a:ext cx="1596030" cy="928687"/>
          </a:xfrm>
          <a:prstGeom prst="rect">
            <a:avLst/>
          </a:prstGeom>
          <a:solidFill>
            <a:srgbClr val="438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модель высшего 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2CEAD6-A69D-EE38-93AF-9F7C3D355D68}"/>
              </a:ext>
            </a:extLst>
          </p:cNvPr>
          <p:cNvSpPr txBox="1"/>
          <p:nvPr/>
        </p:nvSpPr>
        <p:spPr>
          <a:xfrm>
            <a:off x="823281" y="5233589"/>
            <a:ext cx="610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2C607-6B69-394E-8DAE-3BC317CF617D}"/>
              </a:ext>
            </a:extLst>
          </p:cNvPr>
          <p:cNvSpPr txBox="1"/>
          <p:nvPr/>
        </p:nvSpPr>
        <p:spPr>
          <a:xfrm>
            <a:off x="2447691" y="5233589"/>
            <a:ext cx="10411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2FC4E-F363-EB23-6273-D492A160F436}"/>
              </a:ext>
            </a:extLst>
          </p:cNvPr>
          <p:cNvSpPr txBox="1"/>
          <p:nvPr/>
        </p:nvSpPr>
        <p:spPr>
          <a:xfrm>
            <a:off x="4329227" y="5233589"/>
            <a:ext cx="10411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ACB552-4685-8193-44B4-9AF60A82A0EF}"/>
              </a:ext>
            </a:extLst>
          </p:cNvPr>
          <p:cNvSpPr txBox="1"/>
          <p:nvPr/>
        </p:nvSpPr>
        <p:spPr>
          <a:xfrm>
            <a:off x="6763535" y="5233589"/>
            <a:ext cx="5889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D49224-6605-D9EA-D45A-17D7C7AC149C}"/>
              </a:ext>
            </a:extLst>
          </p:cNvPr>
          <p:cNvSpPr txBox="1"/>
          <p:nvPr/>
        </p:nvSpPr>
        <p:spPr>
          <a:xfrm>
            <a:off x="8953271" y="5233589"/>
            <a:ext cx="6289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03005-D2DD-54EB-F5B6-CEDDFFDE4AC2}"/>
              </a:ext>
            </a:extLst>
          </p:cNvPr>
          <p:cNvSpPr txBox="1"/>
          <p:nvPr/>
        </p:nvSpPr>
        <p:spPr>
          <a:xfrm>
            <a:off x="10739375" y="5233589"/>
            <a:ext cx="6141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1605530-D4E6-97A4-5CB9-AA63D0AC448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009391" y="5010478"/>
            <a:ext cx="10907122" cy="0"/>
          </a:xfrm>
          <a:prstGeom prst="straightConnector1">
            <a:avLst/>
          </a:prstGeom>
          <a:ln w="19050" cap="flat" cmpd="sng" algn="ctr">
            <a:solidFill>
              <a:srgbClr val="3C747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5F5C3181-7AA9-BD52-EEAA-760A30374141}"/>
              </a:ext>
            </a:extLst>
          </p:cNvPr>
          <p:cNvSpPr/>
          <p:nvPr/>
        </p:nvSpPr>
        <p:spPr>
          <a:xfrm>
            <a:off x="1009391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5625664-AF21-62D3-530B-265C1352AF42}"/>
              </a:ext>
            </a:extLst>
          </p:cNvPr>
          <p:cNvSpPr/>
          <p:nvPr/>
        </p:nvSpPr>
        <p:spPr>
          <a:xfrm>
            <a:off x="2849156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24186B5-7B60-D5AE-F05B-462FE50C1B22}"/>
              </a:ext>
            </a:extLst>
          </p:cNvPr>
          <p:cNvSpPr/>
          <p:nvPr/>
        </p:nvSpPr>
        <p:spPr>
          <a:xfrm>
            <a:off x="4771204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0DC842D-7009-B786-8B26-977BAC2A3447}"/>
              </a:ext>
            </a:extLst>
          </p:cNvPr>
          <p:cNvSpPr/>
          <p:nvPr/>
        </p:nvSpPr>
        <p:spPr>
          <a:xfrm>
            <a:off x="6971798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934A83F-A3A8-0A96-5C04-A4271F53337B}"/>
              </a:ext>
            </a:extLst>
          </p:cNvPr>
          <p:cNvSpPr/>
          <p:nvPr/>
        </p:nvSpPr>
        <p:spPr>
          <a:xfrm>
            <a:off x="9106668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47EB620-A88B-5C67-0D63-78FC05BC4F48}"/>
              </a:ext>
            </a:extLst>
          </p:cNvPr>
          <p:cNvSpPr/>
          <p:nvPr/>
        </p:nvSpPr>
        <p:spPr>
          <a:xfrm>
            <a:off x="10893317" y="4898922"/>
            <a:ext cx="238197" cy="223111"/>
          </a:xfrm>
          <a:prstGeom prst="ellipse">
            <a:avLst/>
          </a:prstGeom>
          <a:solidFill>
            <a:srgbClr val="54A7AD"/>
          </a:solidFill>
          <a:ln>
            <a:solidFill>
              <a:srgbClr val="54A7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F47BCE9-6FEA-2910-04B3-C82F39B2F897}"/>
              </a:ext>
            </a:extLst>
          </p:cNvPr>
          <p:cNvCxnSpPr>
            <a:cxnSpLocks/>
            <a:stCxn id="13" idx="2"/>
            <a:endCxn id="36" idx="0"/>
          </p:cNvCxnSpPr>
          <p:nvPr/>
        </p:nvCxnSpPr>
        <p:spPr>
          <a:xfrm flipH="1">
            <a:off x="1128490" y="3804936"/>
            <a:ext cx="434" cy="1093986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97B9A30-9451-5129-A686-D5695379612A}"/>
              </a:ext>
            </a:extLst>
          </p:cNvPr>
          <p:cNvCxnSpPr>
            <a:cxnSpLocks/>
            <a:stCxn id="4" idx="2"/>
            <a:endCxn id="37" idx="0"/>
          </p:cNvCxnSpPr>
          <p:nvPr/>
        </p:nvCxnSpPr>
        <p:spPr>
          <a:xfrm flipH="1">
            <a:off x="2968255" y="3804935"/>
            <a:ext cx="4397" cy="1093987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F89D70C-A528-1BFF-3C34-CBF7F9C61B6F}"/>
              </a:ext>
            </a:extLst>
          </p:cNvPr>
          <p:cNvCxnSpPr>
            <a:cxnSpLocks/>
            <a:stCxn id="5" idx="2"/>
            <a:endCxn id="38" idx="0"/>
          </p:cNvCxnSpPr>
          <p:nvPr/>
        </p:nvCxnSpPr>
        <p:spPr>
          <a:xfrm flipH="1">
            <a:off x="4890303" y="3804936"/>
            <a:ext cx="1693" cy="1093986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E190EE36-2237-8388-1E79-90F0BE47AB5A}"/>
              </a:ext>
            </a:extLst>
          </p:cNvPr>
          <p:cNvCxnSpPr>
            <a:cxnSpLocks/>
            <a:stCxn id="8" idx="2"/>
            <a:endCxn id="39" idx="0"/>
          </p:cNvCxnSpPr>
          <p:nvPr/>
        </p:nvCxnSpPr>
        <p:spPr>
          <a:xfrm>
            <a:off x="7087160" y="3804935"/>
            <a:ext cx="3737" cy="1093987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2EBE270-42EE-B740-91A9-748CD8D45ECA}"/>
              </a:ext>
            </a:extLst>
          </p:cNvPr>
          <p:cNvCxnSpPr>
            <a:cxnSpLocks/>
            <a:stCxn id="14" idx="2"/>
            <a:endCxn id="40" idx="0"/>
          </p:cNvCxnSpPr>
          <p:nvPr/>
        </p:nvCxnSpPr>
        <p:spPr>
          <a:xfrm flipH="1">
            <a:off x="9225767" y="3804935"/>
            <a:ext cx="3015" cy="1093987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3E90FC7-7F0D-9208-0360-7344362E9FD9}"/>
              </a:ext>
            </a:extLst>
          </p:cNvPr>
          <p:cNvCxnSpPr>
            <a:cxnSpLocks/>
            <a:stCxn id="15" idx="2"/>
            <a:endCxn id="41" idx="0"/>
          </p:cNvCxnSpPr>
          <p:nvPr/>
        </p:nvCxnSpPr>
        <p:spPr>
          <a:xfrm>
            <a:off x="11003236" y="3804935"/>
            <a:ext cx="9180" cy="1093987"/>
          </a:xfrm>
          <a:prstGeom prst="line">
            <a:avLst/>
          </a:prstGeom>
          <a:ln>
            <a:solidFill>
              <a:srgbClr val="3C747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9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282A-49DC-3409-482E-5E7CBB41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E5E061-650A-6C4D-39BE-3961F1BD8B18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0C353D25-1594-246A-3196-1CF3BBC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219C-D464-4A21-AD4C-FE7AB260C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023EAD3A-85A5-9C69-59A8-5E908C8E1ADA}"/>
              </a:ext>
            </a:extLst>
          </p:cNvPr>
          <p:cNvSpPr txBox="1">
            <a:spLocks/>
          </p:cNvSpPr>
          <p:nvPr/>
        </p:nvSpPr>
        <p:spPr>
          <a:xfrm>
            <a:off x="1209515" y="85631"/>
            <a:ext cx="8886127" cy="725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высшего образования.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i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 </a:t>
            </a:r>
            <a:r>
              <a:rPr lang="ru-RU" sz="1600" b="1" i="1" dirty="0" err="1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Фалькова</a:t>
            </a:r>
            <a:r>
              <a:rPr lang="ru-RU" sz="1600" b="1" i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В.Н. 19 августа 2025 г</a:t>
            </a:r>
            <a:r>
              <a:rPr lang="ru-RU" sz="2000" b="1" dirty="0" smtClean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3C74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3C747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8C7165-EBF2-EA5D-1CDE-3CED27A2A342}"/>
              </a:ext>
            </a:extLst>
          </p:cNvPr>
          <p:cNvSpPr/>
          <p:nvPr/>
        </p:nvSpPr>
        <p:spPr>
          <a:xfrm>
            <a:off x="737688" y="1370667"/>
            <a:ext cx="740780" cy="624508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7C00C4-9D7B-8A69-D0D4-A1DAB2D480FF}"/>
              </a:ext>
            </a:extLst>
          </p:cNvPr>
          <p:cNvSpPr/>
          <p:nvPr/>
        </p:nvSpPr>
        <p:spPr>
          <a:xfrm>
            <a:off x="737688" y="1370668"/>
            <a:ext cx="4397524" cy="624508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94B1C6-85C3-03EC-E9D7-2DF5DFD76D47}"/>
              </a:ext>
            </a:extLst>
          </p:cNvPr>
          <p:cNvSpPr/>
          <p:nvPr/>
        </p:nvSpPr>
        <p:spPr>
          <a:xfrm>
            <a:off x="737689" y="1997787"/>
            <a:ext cx="740780" cy="588503"/>
          </a:xfrm>
          <a:prstGeom prst="rect">
            <a:avLst/>
          </a:prstGeom>
          <a:solidFill>
            <a:srgbClr val="54A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BA82F9-8A94-6773-9237-C808C101748C}"/>
              </a:ext>
            </a:extLst>
          </p:cNvPr>
          <p:cNvSpPr/>
          <p:nvPr/>
        </p:nvSpPr>
        <p:spPr>
          <a:xfrm>
            <a:off x="737689" y="1997788"/>
            <a:ext cx="4397524" cy="588503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B3B986-5FAF-D4B3-C2B0-BB7940491E62}"/>
              </a:ext>
            </a:extLst>
          </p:cNvPr>
          <p:cNvSpPr/>
          <p:nvPr/>
        </p:nvSpPr>
        <p:spPr>
          <a:xfrm>
            <a:off x="737689" y="2588902"/>
            <a:ext cx="740780" cy="588503"/>
          </a:xfrm>
          <a:prstGeom prst="rect">
            <a:avLst/>
          </a:prstGeom>
          <a:solidFill>
            <a:srgbClr val="4C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133B5-7964-A25C-6EEE-CB0DCCB24E3D}"/>
              </a:ext>
            </a:extLst>
          </p:cNvPr>
          <p:cNvSpPr/>
          <p:nvPr/>
        </p:nvSpPr>
        <p:spPr>
          <a:xfrm>
            <a:off x="737689" y="2588903"/>
            <a:ext cx="4397524" cy="588503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738C84-592D-CB30-A893-13AA41E3B83C}"/>
              </a:ext>
            </a:extLst>
          </p:cNvPr>
          <p:cNvSpPr/>
          <p:nvPr/>
        </p:nvSpPr>
        <p:spPr>
          <a:xfrm>
            <a:off x="737688" y="3180015"/>
            <a:ext cx="740780" cy="660902"/>
          </a:xfrm>
          <a:prstGeom prst="rect">
            <a:avLst/>
          </a:prstGeom>
          <a:solidFill>
            <a:srgbClr val="47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32D849-C5BE-5D12-FEDF-BBA0A730CB8D}"/>
              </a:ext>
            </a:extLst>
          </p:cNvPr>
          <p:cNvSpPr/>
          <p:nvPr/>
        </p:nvSpPr>
        <p:spPr>
          <a:xfrm>
            <a:off x="737689" y="3180016"/>
            <a:ext cx="4397524" cy="66090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779836-BA2A-E321-2633-3A2AFCF8E832}"/>
              </a:ext>
            </a:extLst>
          </p:cNvPr>
          <p:cNvSpPr/>
          <p:nvPr/>
        </p:nvSpPr>
        <p:spPr>
          <a:xfrm>
            <a:off x="737688" y="3842152"/>
            <a:ext cx="740781" cy="725187"/>
          </a:xfrm>
          <a:prstGeom prst="rect">
            <a:avLst/>
          </a:prstGeom>
          <a:solidFill>
            <a:srgbClr val="43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067FDF4-AD37-94C8-C7EC-BD9CBFC47320}"/>
              </a:ext>
            </a:extLst>
          </p:cNvPr>
          <p:cNvSpPr/>
          <p:nvPr/>
        </p:nvSpPr>
        <p:spPr>
          <a:xfrm>
            <a:off x="737689" y="3842153"/>
            <a:ext cx="4397524" cy="725187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86CC73-EF4A-6EAC-E6DA-02D169E1CF7B}"/>
              </a:ext>
            </a:extLst>
          </p:cNvPr>
          <p:cNvSpPr/>
          <p:nvPr/>
        </p:nvSpPr>
        <p:spPr>
          <a:xfrm>
            <a:off x="737689" y="4565712"/>
            <a:ext cx="4397524" cy="678585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5C222C7-341A-F472-2E2F-31899E164B4A}"/>
              </a:ext>
            </a:extLst>
          </p:cNvPr>
          <p:cNvSpPr/>
          <p:nvPr/>
        </p:nvSpPr>
        <p:spPr>
          <a:xfrm>
            <a:off x="737689" y="5232084"/>
            <a:ext cx="740780" cy="698580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2EF3A7-6457-F29F-E424-43C574FE84AD}"/>
              </a:ext>
            </a:extLst>
          </p:cNvPr>
          <p:cNvSpPr/>
          <p:nvPr/>
        </p:nvSpPr>
        <p:spPr>
          <a:xfrm>
            <a:off x="737689" y="5245531"/>
            <a:ext cx="4397524" cy="683899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448331-055F-9A7C-1804-13D2154F114F}"/>
              </a:ext>
            </a:extLst>
          </p:cNvPr>
          <p:cNvSpPr txBox="1"/>
          <p:nvPr/>
        </p:nvSpPr>
        <p:spPr>
          <a:xfrm>
            <a:off x="1534222" y="1447160"/>
            <a:ext cx="3375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обновление перечня специальностей высшего образования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158495-7D75-1204-B86C-8BC78928CFDD}"/>
              </a:ext>
            </a:extLst>
          </p:cNvPr>
          <p:cNvSpPr txBox="1"/>
          <p:nvPr/>
        </p:nvSpPr>
        <p:spPr>
          <a:xfrm>
            <a:off x="1513244" y="2124114"/>
            <a:ext cx="3375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Перезапуск федеральных учебно-методических объединений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E6FB09-762B-EA86-E137-3A2A03DAD56D}"/>
              </a:ext>
            </a:extLst>
          </p:cNvPr>
          <p:cNvSpPr txBox="1"/>
          <p:nvPr/>
        </p:nvSpPr>
        <p:spPr>
          <a:xfrm>
            <a:off x="1534221" y="2638023"/>
            <a:ext cx="3375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содержательной части образовательных программ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1BC36B-FCF0-787B-9F01-255B10E55834}"/>
              </a:ext>
            </a:extLst>
          </p:cNvPr>
          <p:cNvSpPr txBox="1"/>
          <p:nvPr/>
        </p:nvSpPr>
        <p:spPr>
          <a:xfrm>
            <a:off x="1534218" y="3317094"/>
            <a:ext cx="36009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планирования государственного задания на прием студентов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41E3BF-AA57-2801-354B-114A25C64FA0}"/>
              </a:ext>
            </a:extLst>
          </p:cNvPr>
          <p:cNvSpPr txBox="1"/>
          <p:nvPr/>
        </p:nvSpPr>
        <p:spPr>
          <a:xfrm>
            <a:off x="1534218" y="3997947"/>
            <a:ext cx="3375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подхода к распределению бюджетных мест между вузами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612593-477D-FB0B-52D1-BF2269FC60A2}"/>
              </a:ext>
            </a:extLst>
          </p:cNvPr>
          <p:cNvSpPr txBox="1"/>
          <p:nvPr/>
        </p:nvSpPr>
        <p:spPr>
          <a:xfrm>
            <a:off x="1534219" y="4689187"/>
            <a:ext cx="30047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новые правила организации платного приема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5E5A0-5FBD-C8BD-6975-7C8EE13DF8CF}"/>
              </a:ext>
            </a:extLst>
          </p:cNvPr>
          <p:cNvSpPr txBox="1"/>
          <p:nvPr/>
        </p:nvSpPr>
        <p:spPr>
          <a:xfrm>
            <a:off x="1534218" y="5390144"/>
            <a:ext cx="34895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уровнем трудоустройства выпускников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8E1940B-ADBA-9064-375F-63851BD8DDCC}"/>
              </a:ext>
            </a:extLst>
          </p:cNvPr>
          <p:cNvSpPr/>
          <p:nvPr/>
        </p:nvSpPr>
        <p:spPr>
          <a:xfrm>
            <a:off x="6073214" y="1365441"/>
            <a:ext cx="4778326" cy="935240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3B92ED-9A23-734D-2820-7B4F767F4DDB}"/>
              </a:ext>
            </a:extLst>
          </p:cNvPr>
          <p:cNvSpPr txBox="1"/>
          <p:nvPr/>
        </p:nvSpPr>
        <p:spPr>
          <a:xfrm>
            <a:off x="6188224" y="1650512"/>
            <a:ext cx="45168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обучение патриота России и профессионала, сохраняющего традиции и формирующего будущее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907C710-BB86-AFBC-22D2-30C81372BA9D}"/>
              </a:ext>
            </a:extLst>
          </p:cNvPr>
          <p:cNvSpPr/>
          <p:nvPr/>
        </p:nvSpPr>
        <p:spPr>
          <a:xfrm>
            <a:off x="6223244" y="1133516"/>
            <a:ext cx="2825509" cy="395367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системы образования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7F0185B-8DF8-A95E-2D04-F733214B5A95}"/>
              </a:ext>
            </a:extLst>
          </p:cNvPr>
          <p:cNvSpPr/>
          <p:nvPr/>
        </p:nvSpPr>
        <p:spPr>
          <a:xfrm>
            <a:off x="6073214" y="2746488"/>
            <a:ext cx="4778326" cy="1285765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399516-94BD-8221-0305-75455B370A84}"/>
              </a:ext>
            </a:extLst>
          </p:cNvPr>
          <p:cNvSpPr txBox="1"/>
          <p:nvPr/>
        </p:nvSpPr>
        <p:spPr>
          <a:xfrm>
            <a:off x="6188224" y="3011244"/>
            <a:ext cx="45453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национальной системы образования, гарантирующей высокое качество обучения и воспитание каждого человека и ориентированной на обеспечение устойчивого социального развития и экономического роста, достижение технологического лидерства России и сохранение ее цивилизационной уникальности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60EBDE3-CE03-B926-62A3-ACD6401882A1}"/>
              </a:ext>
            </a:extLst>
          </p:cNvPr>
          <p:cNvSpPr/>
          <p:nvPr/>
        </p:nvSpPr>
        <p:spPr>
          <a:xfrm>
            <a:off x="6073214" y="4318282"/>
            <a:ext cx="4778326" cy="170870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A8B084-CE08-6F36-25A0-873319D9DCAA}"/>
              </a:ext>
            </a:extLst>
          </p:cNvPr>
          <p:cNvSpPr txBox="1"/>
          <p:nvPr/>
        </p:nvSpPr>
        <p:spPr>
          <a:xfrm>
            <a:off x="6626612" y="4747139"/>
            <a:ext cx="7943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53CEEBE-C62D-E5B3-707E-707B26FC37C2}"/>
              </a:ext>
            </a:extLst>
          </p:cNvPr>
          <p:cNvSpPr/>
          <p:nvPr/>
        </p:nvSpPr>
        <p:spPr>
          <a:xfrm>
            <a:off x="6223243" y="4135610"/>
            <a:ext cx="2825509" cy="393545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системы образования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98E99B-E8C6-0B3A-D281-E10945DDB506}"/>
              </a:ext>
            </a:extLst>
          </p:cNvPr>
          <p:cNvSpPr txBox="1"/>
          <p:nvPr/>
        </p:nvSpPr>
        <p:spPr>
          <a:xfrm>
            <a:off x="6626612" y="5132086"/>
            <a:ext cx="7943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247AC1-E81F-6E06-4054-305C9F91C657}"/>
              </a:ext>
            </a:extLst>
          </p:cNvPr>
          <p:cNvSpPr txBox="1"/>
          <p:nvPr/>
        </p:nvSpPr>
        <p:spPr>
          <a:xfrm>
            <a:off x="6626612" y="5571744"/>
            <a:ext cx="13446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70EB2A-AAB7-2779-A48A-D3306C894C6D}"/>
              </a:ext>
            </a:extLst>
          </p:cNvPr>
          <p:cNvSpPr txBox="1"/>
          <p:nvPr/>
        </p:nvSpPr>
        <p:spPr>
          <a:xfrm>
            <a:off x="8866527" y="4714022"/>
            <a:ext cx="12667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5B983E-DEEE-FC24-A82A-A0EFEFABACAD}"/>
              </a:ext>
            </a:extLst>
          </p:cNvPr>
          <p:cNvSpPr txBox="1"/>
          <p:nvPr/>
        </p:nvSpPr>
        <p:spPr>
          <a:xfrm>
            <a:off x="8861941" y="5136770"/>
            <a:ext cx="12667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08AB6924-B5FC-DA65-D798-B0591E504429}"/>
              </a:ext>
            </a:extLst>
          </p:cNvPr>
          <p:cNvSpPr/>
          <p:nvPr/>
        </p:nvSpPr>
        <p:spPr>
          <a:xfrm>
            <a:off x="6203860" y="4693254"/>
            <a:ext cx="279131" cy="277048"/>
          </a:xfrm>
          <a:prstGeom prst="ellipse">
            <a:avLst/>
          </a:prstGeom>
          <a:noFill/>
          <a:ln w="9525" cap="flat" cmpd="sng" algn="ctr">
            <a:solidFill>
              <a:srgbClr val="3C7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D8D6C95-EE9B-70F9-DE18-5302ED404671}"/>
              </a:ext>
            </a:extLst>
          </p:cNvPr>
          <p:cNvSpPr/>
          <p:nvPr/>
        </p:nvSpPr>
        <p:spPr>
          <a:xfrm>
            <a:off x="6195150" y="5113096"/>
            <a:ext cx="279131" cy="277048"/>
          </a:xfrm>
          <a:prstGeom prst="ellipse">
            <a:avLst/>
          </a:prstGeom>
          <a:noFill/>
          <a:ln w="9525" cap="flat" cmpd="sng" algn="ctr">
            <a:solidFill>
              <a:srgbClr val="3C7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7E2A1F7A-AC79-F1C4-3B8B-AA4E91A91989}"/>
              </a:ext>
            </a:extLst>
          </p:cNvPr>
          <p:cNvSpPr/>
          <p:nvPr/>
        </p:nvSpPr>
        <p:spPr>
          <a:xfrm>
            <a:off x="6203387" y="5545221"/>
            <a:ext cx="279131" cy="277048"/>
          </a:xfrm>
          <a:prstGeom prst="ellipse">
            <a:avLst/>
          </a:prstGeom>
          <a:noFill/>
          <a:ln w="9525" cap="flat" cmpd="sng" algn="ctr">
            <a:solidFill>
              <a:srgbClr val="3C7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557E2DF-4331-F0E9-91E2-8A183695632C}"/>
              </a:ext>
            </a:extLst>
          </p:cNvPr>
          <p:cNvSpPr/>
          <p:nvPr/>
        </p:nvSpPr>
        <p:spPr>
          <a:xfrm>
            <a:off x="8446640" y="4683698"/>
            <a:ext cx="279131" cy="277048"/>
          </a:xfrm>
          <a:prstGeom prst="ellipse">
            <a:avLst/>
          </a:prstGeom>
          <a:noFill/>
          <a:ln w="9525" cap="flat" cmpd="sng" algn="ctr">
            <a:solidFill>
              <a:srgbClr val="3C7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0D15FE93-D87F-BCA5-3E93-429184102C72}"/>
              </a:ext>
            </a:extLst>
          </p:cNvPr>
          <p:cNvSpPr/>
          <p:nvPr/>
        </p:nvSpPr>
        <p:spPr>
          <a:xfrm>
            <a:off x="8452019" y="5113096"/>
            <a:ext cx="279131" cy="277048"/>
          </a:xfrm>
          <a:prstGeom prst="ellipse">
            <a:avLst/>
          </a:prstGeom>
          <a:noFill/>
          <a:ln w="9525" cap="flat" cmpd="sng" algn="ctr">
            <a:solidFill>
              <a:srgbClr val="3C747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8AB95DA-0496-7675-4AEC-F3FA7EAD3023}"/>
              </a:ext>
            </a:extLst>
          </p:cNvPr>
          <p:cNvSpPr/>
          <p:nvPr/>
        </p:nvSpPr>
        <p:spPr>
          <a:xfrm>
            <a:off x="737689" y="4534251"/>
            <a:ext cx="740780" cy="697831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626F6D9-01C8-5677-19E0-CD18796C201D}"/>
              </a:ext>
            </a:extLst>
          </p:cNvPr>
          <p:cNvSpPr/>
          <p:nvPr/>
        </p:nvSpPr>
        <p:spPr>
          <a:xfrm>
            <a:off x="6223245" y="2586838"/>
            <a:ext cx="1747968" cy="395367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308680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B56B7-D5BF-81F6-97F1-949AD325B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CF6919-F024-FF62-F52F-92AA85D389E1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91E92E-4677-4B17-92D8-2AB6F60F63F7}"/>
              </a:ext>
            </a:extLst>
          </p:cNvPr>
          <p:cNvSpPr/>
          <p:nvPr/>
        </p:nvSpPr>
        <p:spPr>
          <a:xfrm>
            <a:off x="7866120" y="908054"/>
            <a:ext cx="404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ИЗМЕНЕНИЙ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D2B45E7-2FF2-4AEE-82E6-1D6C861CD255}"/>
              </a:ext>
            </a:extLst>
          </p:cNvPr>
          <p:cNvSpPr/>
          <p:nvPr/>
        </p:nvSpPr>
        <p:spPr>
          <a:xfrm>
            <a:off x="7844592" y="2174659"/>
            <a:ext cx="4048788" cy="5539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4 до 6 лет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зависимости от специальности)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876" y="1041965"/>
            <a:ext cx="2663745" cy="87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Социогуманитарная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часть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DF1A8F8-5B40-A4C5-D994-A54EB694DDB2}"/>
              </a:ext>
            </a:extLst>
          </p:cNvPr>
          <p:cNvSpPr txBox="1">
            <a:spLocks/>
          </p:cNvSpPr>
          <p:nvPr/>
        </p:nvSpPr>
        <p:spPr>
          <a:xfrm>
            <a:off x="151359" y="671172"/>
            <a:ext cx="2663745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DDF1A8F8-5B40-A4C5-D994-A54EB694DDB2}"/>
              </a:ext>
            </a:extLst>
          </p:cNvPr>
          <p:cNvSpPr txBox="1">
            <a:spLocks/>
          </p:cNvSpPr>
          <p:nvPr/>
        </p:nvSpPr>
        <p:spPr>
          <a:xfrm>
            <a:off x="8499877" y="731261"/>
            <a:ext cx="3404266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ФИНУНИВЕРСИТЕТ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874" y="2009933"/>
            <a:ext cx="2663745" cy="156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Фундаментальная профессиональная часть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875" y="3677714"/>
            <a:ext cx="2663745" cy="66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Профессиональная 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4498" y="1105059"/>
            <a:ext cx="1290716" cy="76944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Единое ядро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УГС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65119" y="2130988"/>
            <a:ext cx="1309474" cy="98488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Единое ядро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одной УГС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0331" y="3255703"/>
            <a:ext cx="1309474" cy="153888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Профессио-нальное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ядро специальности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b="1" dirty="0">
              <a:solidFill>
                <a:srgbClr val="3C74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C747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276" y="1197391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0740" y="2210263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9429" y="3169392"/>
            <a:ext cx="9509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ОПК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52C942A-B358-484E-A675-7DDE480DE7CC}"/>
              </a:ext>
            </a:extLst>
          </p:cNvPr>
          <p:cNvSpPr/>
          <p:nvPr/>
        </p:nvSpPr>
        <p:spPr>
          <a:xfrm>
            <a:off x="7887650" y="1113332"/>
            <a:ext cx="4027258" cy="833736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Личность.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Социогуманитарное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ядро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9FEE30A-8EE1-4ED7-845E-264BAF8A00E6}"/>
              </a:ext>
            </a:extLst>
          </p:cNvPr>
          <p:cNvSpPr/>
          <p:nvPr/>
        </p:nvSpPr>
        <p:spPr>
          <a:xfrm>
            <a:off x="7887648" y="2007157"/>
            <a:ext cx="4027258" cy="1707320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Профессия.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Профессиональное ядро направления подготовки (специальности)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89A0C9-28BF-439A-BFDF-535C4501510E}"/>
              </a:ext>
            </a:extLst>
          </p:cNvPr>
          <p:cNvSpPr/>
          <p:nvPr/>
        </p:nvSpPr>
        <p:spPr>
          <a:xfrm>
            <a:off x="7887648" y="3779923"/>
            <a:ext cx="4027258" cy="638514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Специализация (профиль)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FA1FE3-02E8-48F1-8887-37939F89C0D3}"/>
              </a:ext>
            </a:extLst>
          </p:cNvPr>
          <p:cNvSpPr/>
          <p:nvPr/>
        </p:nvSpPr>
        <p:spPr>
          <a:xfrm>
            <a:off x="5723887" y="1135836"/>
            <a:ext cx="1620417" cy="738664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Единое ядро всех УГС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023895-EB9E-47C2-BF34-A243C638F085}"/>
              </a:ext>
            </a:extLst>
          </p:cNvPr>
          <p:cNvSpPr/>
          <p:nvPr/>
        </p:nvSpPr>
        <p:spPr>
          <a:xfrm>
            <a:off x="5723889" y="1956811"/>
            <a:ext cx="1620417" cy="1785104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9F55A65-0258-421D-A5FD-8038A70C380D}"/>
              </a:ext>
            </a:extLst>
          </p:cNvPr>
          <p:cNvSpPr/>
          <p:nvPr/>
        </p:nvSpPr>
        <p:spPr>
          <a:xfrm>
            <a:off x="5716957" y="4539255"/>
            <a:ext cx="1626523" cy="954107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Сквозной инструментарий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FD36C7D-1F1D-4916-B7BF-EAC5D1E2FFBA}"/>
              </a:ext>
            </a:extLst>
          </p:cNvPr>
          <p:cNvSpPr/>
          <p:nvPr/>
        </p:nvSpPr>
        <p:spPr>
          <a:xfrm rot="16200000">
            <a:off x="5163414" y="3740369"/>
            <a:ext cx="48512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Компетенции  разных  категорий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678783-3838-4B95-A5F7-FB2188A59EAC}"/>
              </a:ext>
            </a:extLst>
          </p:cNvPr>
          <p:cNvSpPr/>
          <p:nvPr/>
        </p:nvSpPr>
        <p:spPr>
          <a:xfrm>
            <a:off x="137704" y="4913243"/>
            <a:ext cx="4923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 – универсальные компетенции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БК – базовые компетенции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ОПК – общепрофессиональные компетенции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ПК – профессиональные компетенции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EDB450-2432-47A3-9F44-1A57FDE3B513}"/>
              </a:ext>
            </a:extLst>
          </p:cNvPr>
          <p:cNvCxnSpPr>
            <a:cxnSpLocks/>
          </p:cNvCxnSpPr>
          <p:nvPr/>
        </p:nvCxnSpPr>
        <p:spPr>
          <a:xfrm>
            <a:off x="5362221" y="671172"/>
            <a:ext cx="60935" cy="6119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0DEEB9F-3A9A-4CB1-AD62-5689BAEC3142}"/>
              </a:ext>
            </a:extLst>
          </p:cNvPr>
          <p:cNvSpPr/>
          <p:nvPr/>
        </p:nvSpPr>
        <p:spPr>
          <a:xfrm>
            <a:off x="7876884" y="4553844"/>
            <a:ext cx="4027258" cy="1034490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Алгоритмизация и цифровизация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Искусственный интеллект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Финтех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E7747E-1329-447B-9EF1-1A621231B2AC}"/>
              </a:ext>
            </a:extLst>
          </p:cNvPr>
          <p:cNvSpPr/>
          <p:nvPr/>
        </p:nvSpPr>
        <p:spPr>
          <a:xfrm>
            <a:off x="5723887" y="3823237"/>
            <a:ext cx="1620419" cy="523220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4BB10E5-7F23-4FDF-9494-93C42A6D466F}"/>
              </a:ext>
            </a:extLst>
          </p:cNvPr>
          <p:cNvSpPr/>
          <p:nvPr/>
        </p:nvSpPr>
        <p:spPr>
          <a:xfrm>
            <a:off x="7876884" y="5671541"/>
            <a:ext cx="4027258" cy="521766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Практики и стажировки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84E3C8C-4B2E-4C63-B190-E2A3067B9CF8}"/>
              </a:ext>
            </a:extLst>
          </p:cNvPr>
          <p:cNvSpPr/>
          <p:nvPr/>
        </p:nvSpPr>
        <p:spPr>
          <a:xfrm>
            <a:off x="7876884" y="6269347"/>
            <a:ext cx="4027258" cy="521766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Оценка выпускника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7AA8DD4-3675-4CBA-AD59-2974D5B8A685}"/>
              </a:ext>
            </a:extLst>
          </p:cNvPr>
          <p:cNvSpPr/>
          <p:nvPr/>
        </p:nvSpPr>
        <p:spPr>
          <a:xfrm>
            <a:off x="5723887" y="5686160"/>
            <a:ext cx="1620419" cy="523220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45A9B70-3959-4B06-AD97-BEF1C5ABA584}"/>
              </a:ext>
            </a:extLst>
          </p:cNvPr>
          <p:cNvSpPr/>
          <p:nvPr/>
        </p:nvSpPr>
        <p:spPr>
          <a:xfrm>
            <a:off x="5723887" y="6267893"/>
            <a:ext cx="1620419" cy="523220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FF2005-3668-40C6-A545-E62383C46802}"/>
              </a:ext>
            </a:extLst>
          </p:cNvPr>
          <p:cNvSpPr txBox="1"/>
          <p:nvPr/>
        </p:nvSpPr>
        <p:spPr>
          <a:xfrm>
            <a:off x="11976555" y="6488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94E85F3F-9AF5-4E05-B909-A89EC8EC551B}"/>
              </a:ext>
            </a:extLst>
          </p:cNvPr>
          <p:cNvSpPr txBox="1">
            <a:spLocks/>
          </p:cNvSpPr>
          <p:nvPr/>
        </p:nvSpPr>
        <p:spPr>
          <a:xfrm>
            <a:off x="1209515" y="85632"/>
            <a:ext cx="8886127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Новая «ядерная» архитектура и фиксация в стандартах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785EA2-C384-FDD5-D3DE-6741DF4D0BEE}"/>
              </a:ext>
            </a:extLst>
          </p:cNvPr>
          <p:cNvSpPr/>
          <p:nvPr/>
        </p:nvSpPr>
        <p:spPr>
          <a:xfrm>
            <a:off x="137704" y="6350168"/>
            <a:ext cx="4923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доклада проректора по учебной и методической работе</a:t>
            </a:r>
          </a:p>
          <a:p>
            <a:pPr lvl="0" algn="r">
              <a:defRPr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проф. Каменевой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А.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B28B2E-671D-449F-88B0-C3D178F6C6ED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94E85F3F-9AF5-4E05-B909-A89EC8EC551B}"/>
              </a:ext>
            </a:extLst>
          </p:cNvPr>
          <p:cNvSpPr txBox="1">
            <a:spLocks/>
          </p:cNvSpPr>
          <p:nvPr/>
        </p:nvSpPr>
        <p:spPr>
          <a:xfrm>
            <a:off x="1209515" y="85632"/>
            <a:ext cx="8886127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Новая «ядерная» архитектура и фиксация в стандартах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0D0DC-E653-376D-54AF-E196E5D35C09}"/>
              </a:ext>
            </a:extLst>
          </p:cNvPr>
          <p:cNvSpPr/>
          <p:nvPr/>
        </p:nvSpPr>
        <p:spPr>
          <a:xfrm>
            <a:off x="2219682" y="609148"/>
            <a:ext cx="7402748" cy="677577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УНИВЕРСИТЕТ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знание  воспитание  труд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662848-6C82-01E7-1FFE-AC82DEF48BD3}"/>
              </a:ext>
            </a:extLst>
          </p:cNvPr>
          <p:cNvSpPr/>
          <p:nvPr/>
        </p:nvSpPr>
        <p:spPr>
          <a:xfrm>
            <a:off x="177757" y="1331770"/>
            <a:ext cx="5386591" cy="944451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Развиваем ЛИЧНОСТЬ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Чему учить? – нам говорит государство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учить?  – нам говорит государство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6333CD-2564-D5BD-F093-8454876A1262}"/>
              </a:ext>
            </a:extLst>
          </p:cNvPr>
          <p:cNvSpPr/>
          <p:nvPr/>
        </p:nvSpPr>
        <p:spPr>
          <a:xfrm>
            <a:off x="6284562" y="1323914"/>
            <a:ext cx="5706154" cy="917572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Формируем ПРОФЕССИОНАЛА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Чему учить? – решаем 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учить?  – решаем мы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96DB7-73A9-0DCE-924C-0D22438E4586}"/>
              </a:ext>
            </a:extLst>
          </p:cNvPr>
          <p:cNvSpPr txBox="1"/>
          <p:nvPr/>
        </p:nvSpPr>
        <p:spPr>
          <a:xfrm>
            <a:off x="5699748" y="1448229"/>
            <a:ext cx="4426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3C74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8824B62-794A-5641-6771-FA784C5D84B8}"/>
              </a:ext>
            </a:extLst>
          </p:cNvPr>
          <p:cNvSpPr/>
          <p:nvPr/>
        </p:nvSpPr>
        <p:spPr>
          <a:xfrm>
            <a:off x="4667804" y="2295363"/>
            <a:ext cx="2506495" cy="615553"/>
          </a:xfrm>
          <a:prstGeom prst="downArrow">
            <a:avLst/>
          </a:prstGeom>
          <a:solidFill>
            <a:srgbClr val="3C7478"/>
          </a:solidFill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E0A074-5B7B-451B-A67F-7216184FFD82}"/>
              </a:ext>
            </a:extLst>
          </p:cNvPr>
          <p:cNvSpPr/>
          <p:nvPr/>
        </p:nvSpPr>
        <p:spPr>
          <a:xfrm>
            <a:off x="2010027" y="2989334"/>
            <a:ext cx="3694749" cy="872786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Личность.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Социогуманитарное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ядро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EA9B60-AC49-43D4-83A1-6A45CD1DDCE3}"/>
              </a:ext>
            </a:extLst>
          </p:cNvPr>
          <p:cNvSpPr/>
          <p:nvPr/>
        </p:nvSpPr>
        <p:spPr>
          <a:xfrm>
            <a:off x="237134" y="2987022"/>
            <a:ext cx="1620417" cy="830997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Единое ядро всех УГС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2A5EE2-9A22-4AF0-8499-B94C87867701}"/>
              </a:ext>
            </a:extLst>
          </p:cNvPr>
          <p:cNvSpPr/>
          <p:nvPr/>
        </p:nvSpPr>
        <p:spPr>
          <a:xfrm>
            <a:off x="5765408" y="2979528"/>
            <a:ext cx="6225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Заказ государства – единые учебники и ФОС: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русский язык, история, философия, основы российской государственности, основы безопасности жизнедеятельности, физкультура,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право, экономика (на обсуждении в ФУМО и ДНК России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культурология, тренинг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командообразования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логика…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DED24C-85F2-4354-ABA2-9EF051ED665B}"/>
              </a:ext>
            </a:extLst>
          </p:cNvPr>
          <p:cNvSpPr/>
          <p:nvPr/>
        </p:nvSpPr>
        <p:spPr>
          <a:xfrm>
            <a:off x="2010025" y="3928858"/>
            <a:ext cx="3694749" cy="1008699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Профессия.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Профессиональное ядро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D43A7A-C1EF-4F43-A54F-6A8F16D81B1E}"/>
              </a:ext>
            </a:extLst>
          </p:cNvPr>
          <p:cNvSpPr/>
          <p:nvPr/>
        </p:nvSpPr>
        <p:spPr>
          <a:xfrm>
            <a:off x="2019261" y="5691816"/>
            <a:ext cx="3694749" cy="1058563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Алгоритмизация и цифровизация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Искусственный интеллект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Финтех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20558F-142D-4736-9B49-8DA7CED9B9FF}"/>
              </a:ext>
            </a:extLst>
          </p:cNvPr>
          <p:cNvSpPr/>
          <p:nvPr/>
        </p:nvSpPr>
        <p:spPr>
          <a:xfrm>
            <a:off x="237134" y="3871156"/>
            <a:ext cx="1620417" cy="1077218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8E4D62-E671-4A15-BA74-A20A904CCBF7}"/>
              </a:ext>
            </a:extLst>
          </p:cNvPr>
          <p:cNvSpPr/>
          <p:nvPr/>
        </p:nvSpPr>
        <p:spPr>
          <a:xfrm>
            <a:off x="246370" y="5695150"/>
            <a:ext cx="1620419" cy="1077218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9FA92D-533A-4A10-8DD9-56FBF2FA4A41}"/>
              </a:ext>
            </a:extLst>
          </p:cNvPr>
          <p:cNvSpPr/>
          <p:nvPr/>
        </p:nvSpPr>
        <p:spPr>
          <a:xfrm>
            <a:off x="5765408" y="3984091"/>
            <a:ext cx="6225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Собраны предложения по 13 профессиональным ядрам (собственные стандарты). Идет проработка ядра по экономике и ядра по финансам (наше предложение к открытию отдельной специальности ВО). Содержание профессионального ядра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образовательном стандарте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2B23A4-F49A-4A1A-9FC3-C36D40D430C7}"/>
              </a:ext>
            </a:extLst>
          </p:cNvPr>
          <p:cNvSpPr/>
          <p:nvPr/>
        </p:nvSpPr>
        <p:spPr>
          <a:xfrm>
            <a:off x="5761183" y="5171625"/>
            <a:ext cx="5626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Перечень специализаций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образовательном стандарте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3CA0743-8DCF-4BB9-8ECA-8CFCA81E80C2}"/>
              </a:ext>
            </a:extLst>
          </p:cNvPr>
          <p:cNvSpPr/>
          <p:nvPr/>
        </p:nvSpPr>
        <p:spPr>
          <a:xfrm>
            <a:off x="2019261" y="5008436"/>
            <a:ext cx="3694749" cy="585367"/>
          </a:xfrm>
          <a:prstGeom prst="rect">
            <a:avLst/>
          </a:prstGeom>
          <a:solidFill>
            <a:srgbClr val="3C7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Специализация (профиль)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9FC369-8665-4CF8-A958-9DE6AE9F2D22}"/>
              </a:ext>
            </a:extLst>
          </p:cNvPr>
          <p:cNvSpPr/>
          <p:nvPr/>
        </p:nvSpPr>
        <p:spPr>
          <a:xfrm>
            <a:off x="246370" y="5058850"/>
            <a:ext cx="1620419" cy="553998"/>
          </a:xfrm>
          <a:prstGeom prst="rect">
            <a:avLst/>
          </a:prstGeom>
          <a:ln w="19050">
            <a:solidFill>
              <a:srgbClr val="3C747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3-4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B93BF3C-95E0-4749-ADB2-513F9F4C54F1}"/>
              </a:ext>
            </a:extLst>
          </p:cNvPr>
          <p:cNvSpPr/>
          <p:nvPr/>
        </p:nvSpPr>
        <p:spPr>
          <a:xfrm>
            <a:off x="5761183" y="5841055"/>
            <a:ext cx="6225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Сквозной инструментарий профессионального ядра – технологический экзоскелет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D8189E-2B23-F1F4-0E8D-4B8ED5E1374D}"/>
              </a:ext>
            </a:extLst>
          </p:cNvPr>
          <p:cNvSpPr/>
          <p:nvPr/>
        </p:nvSpPr>
        <p:spPr>
          <a:xfrm>
            <a:off x="7160538" y="6351480"/>
            <a:ext cx="492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 проректора по учебной и методической работе</a:t>
            </a:r>
          </a:p>
          <a:p>
            <a:pPr lvl="0" algn="r">
              <a:defRPr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проф. Каменевой Е. А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6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46FFE-DBCD-30FB-7662-F90C16FF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A21D08-D7F4-5114-84E6-BED591C4B1DA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8E1771B2-9723-7854-FFD1-0C2A99435B1E}"/>
              </a:ext>
            </a:extLst>
          </p:cNvPr>
          <p:cNvSpPr txBox="1">
            <a:spLocks/>
          </p:cNvSpPr>
          <p:nvPr/>
        </p:nvSpPr>
        <p:spPr>
          <a:xfrm>
            <a:off x="1209515" y="85632"/>
            <a:ext cx="8886127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747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Трансформация преподавания иностранного языка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2D332-7B8B-F8B6-E902-FD26D0CB417C}"/>
              </a:ext>
            </a:extLst>
          </p:cNvPr>
          <p:cNvSpPr/>
          <p:nvPr/>
        </p:nvSpPr>
        <p:spPr>
          <a:xfrm>
            <a:off x="419514" y="1235289"/>
            <a:ext cx="5419556" cy="1241672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Язык в настоящее время рассматривается как инструмент для решения профессиональных и личностных задач. </a:t>
            </a:r>
            <a:r>
              <a:rPr lang="ru-RU" sz="1400" i="1" dirty="0">
                <a:latin typeface="Georgia" panose="02040502050405020303" pitchFamily="18" charset="0"/>
                <a:cs typeface="Times New Roman" panose="02020603050405020304" pitchFamily="18" charset="0"/>
              </a:rPr>
              <a:t>Образовательный аспект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не только языковой, но и профессиональной, цифровой, проектной компетенций.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5BA199-9EC0-11DE-B346-4AF1106C5ED3}"/>
              </a:ext>
            </a:extLst>
          </p:cNvPr>
          <p:cNvSpPr/>
          <p:nvPr/>
        </p:nvSpPr>
        <p:spPr>
          <a:xfrm>
            <a:off x="419513" y="2784927"/>
            <a:ext cx="2458793" cy="602595"/>
          </a:xfrm>
          <a:prstGeom prst="rect">
            <a:avLst/>
          </a:prstGeom>
          <a:solidFill>
            <a:srgbClr val="4C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становится средством познания специальности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B71C24-62A3-9DD0-0283-49AA0D853D63}"/>
              </a:ext>
            </a:extLst>
          </p:cNvPr>
          <p:cNvSpPr/>
          <p:nvPr/>
        </p:nvSpPr>
        <p:spPr>
          <a:xfrm>
            <a:off x="419513" y="3463801"/>
            <a:ext cx="2265363" cy="505833"/>
          </a:xfrm>
          <a:prstGeom prst="rect">
            <a:avLst/>
          </a:prstGeom>
          <a:solidFill>
            <a:srgbClr val="4C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﻿Цифровая трансформация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D97AF4-3906-DDE0-22E6-977C830FA647}"/>
              </a:ext>
            </a:extLst>
          </p:cNvPr>
          <p:cNvSpPr/>
          <p:nvPr/>
        </p:nvSpPr>
        <p:spPr>
          <a:xfrm>
            <a:off x="419513" y="4122191"/>
            <a:ext cx="3452325" cy="682712"/>
          </a:xfrm>
          <a:prstGeom prst="rect">
            <a:avLst/>
          </a:prstGeom>
          <a:solidFill>
            <a:srgbClr val="4C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Культурно-воспитательный аспект: от страноведения к социальной и межкультурной ответственности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8278DF-619A-3A15-8290-C6F5838518E0}"/>
              </a:ext>
            </a:extLst>
          </p:cNvPr>
          <p:cNvSpPr/>
          <p:nvPr/>
        </p:nvSpPr>
        <p:spPr>
          <a:xfrm>
            <a:off x="419513" y="4889604"/>
            <a:ext cx="2168648" cy="513176"/>
          </a:xfrm>
          <a:prstGeom prst="rect">
            <a:avLst/>
          </a:prstGeom>
          <a:solidFill>
            <a:srgbClr val="4C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﻿Формирование </a:t>
            </a:r>
            <a:r>
              <a:rPr lang="e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</a:p>
        </p:txBody>
      </p:sp>
      <p:graphicFrame>
        <p:nvGraphicFramePr>
          <p:cNvPr id="35" name="Chart 1">
            <a:extLst>
              <a:ext uri="{FF2B5EF4-FFF2-40B4-BE49-F238E27FC236}">
                <a16:creationId xmlns:a16="http://schemas.microsoft.com/office/drawing/2014/main" id="{534CC289-5104-41A4-A481-7ED631D85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63310"/>
              </p:ext>
            </p:extLst>
          </p:nvPr>
        </p:nvGraphicFramePr>
        <p:xfrm>
          <a:off x="6051238" y="1822096"/>
          <a:ext cx="5088575" cy="429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Соединительная линия уступом 39"/>
          <p:cNvCxnSpPr>
            <a:stCxn id="4" idx="2"/>
            <a:endCxn id="2" idx="3"/>
          </p:cNvCxnSpPr>
          <p:nvPr/>
        </p:nvCxnSpPr>
        <p:spPr>
          <a:xfrm rot="5400000">
            <a:off x="2699167" y="2656100"/>
            <a:ext cx="609264" cy="25098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2D2D332-7B8B-F8B6-E902-FD26D0CB417C}"/>
              </a:ext>
            </a:extLst>
          </p:cNvPr>
          <p:cNvSpPr/>
          <p:nvPr/>
        </p:nvSpPr>
        <p:spPr>
          <a:xfrm>
            <a:off x="7705948" y="1235289"/>
            <a:ext cx="3433865" cy="311616"/>
          </a:xfrm>
          <a:prstGeom prst="rect">
            <a:avLst/>
          </a:prstGeom>
          <a:solidFill>
            <a:srgbClr val="3C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Навыки, востребованные у студентов</a:t>
            </a:r>
            <a:endParaRPr lang="ru-RU" sz="1400" dirty="0">
              <a:latin typeface="Georgia" panose="02040502050405020303" pitchFamily="18" charset="0"/>
            </a:endParaRPr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 rot="5400000">
            <a:off x="2390826" y="2770641"/>
            <a:ext cx="1240128" cy="652026"/>
          </a:xfrm>
          <a:prstGeom prst="bentConnector3">
            <a:avLst>
              <a:gd name="adj1" fmla="val 9941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endCxn id="7" idx="3"/>
          </p:cNvCxnSpPr>
          <p:nvPr/>
        </p:nvCxnSpPr>
        <p:spPr>
          <a:xfrm rot="5400000">
            <a:off x="3028864" y="3319934"/>
            <a:ext cx="1986588" cy="30063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endCxn id="9" idx="3"/>
          </p:cNvCxnSpPr>
          <p:nvPr/>
        </p:nvCxnSpPr>
        <p:spPr>
          <a:xfrm rot="5400000">
            <a:off x="2313171" y="2751951"/>
            <a:ext cx="2669232" cy="21192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F785EA2-C384-FDD5-D3DE-6741DF4D0BEE}"/>
              </a:ext>
            </a:extLst>
          </p:cNvPr>
          <p:cNvSpPr/>
          <p:nvPr/>
        </p:nvSpPr>
        <p:spPr>
          <a:xfrm>
            <a:off x="6760460" y="6233436"/>
            <a:ext cx="4923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Центра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ПИРСО Финансового университета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739EA-D3B1-BB16-EEF4-75D79868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DF95C3-078A-AD17-C65A-C062D6726666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A9A89C3B-11F5-35D2-D273-ED0BDD00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219C-D464-4A21-AD4C-FE7AB260C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A1D328F9-09BC-985D-52ED-32100ACFCD24}"/>
              </a:ext>
            </a:extLst>
          </p:cNvPr>
          <p:cNvSpPr txBox="1">
            <a:spLocks/>
          </p:cNvSpPr>
          <p:nvPr/>
        </p:nvSpPr>
        <p:spPr>
          <a:xfrm>
            <a:off x="1209515" y="98331"/>
            <a:ext cx="8886127" cy="464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solidFill>
                  <a:srgbClr val="3C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Страновые особенности и различия в трансформации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3C747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9DC1F2-DB81-1579-F78B-DB6BD3913B03}"/>
              </a:ext>
            </a:extLst>
          </p:cNvPr>
          <p:cNvSpPr/>
          <p:nvPr/>
        </p:nvSpPr>
        <p:spPr>
          <a:xfrm>
            <a:off x="429346" y="1515855"/>
            <a:ext cx="240673" cy="451412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B24D18-BA14-EADC-33A0-FEA829BCD6D6}"/>
              </a:ext>
            </a:extLst>
          </p:cNvPr>
          <p:cNvSpPr/>
          <p:nvPr/>
        </p:nvSpPr>
        <p:spPr>
          <a:xfrm>
            <a:off x="429346" y="1515856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EF6BE5-A577-4B5B-B4CE-6E467D012690}"/>
              </a:ext>
            </a:extLst>
          </p:cNvPr>
          <p:cNvSpPr txBox="1"/>
          <p:nvPr/>
        </p:nvSpPr>
        <p:spPr>
          <a:xfrm>
            <a:off x="749234" y="1535072"/>
            <a:ext cx="22738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подход: </a:t>
            </a:r>
          </a:p>
          <a:p>
            <a:pPr algn="l"/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Плюрилингвизм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межкультурная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C1387FA-1E7B-2873-FBA0-DA0E840DC17B}"/>
              </a:ext>
            </a:extLst>
          </p:cNvPr>
          <p:cNvSpPr/>
          <p:nvPr/>
        </p:nvSpPr>
        <p:spPr>
          <a:xfrm>
            <a:off x="429347" y="1026478"/>
            <a:ext cx="2292164" cy="39395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Европейского Союза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1CCD04A-8FCA-61FE-E750-8E35366073BE}"/>
              </a:ext>
            </a:extLst>
          </p:cNvPr>
          <p:cNvSpPr/>
          <p:nvPr/>
        </p:nvSpPr>
        <p:spPr>
          <a:xfrm>
            <a:off x="3223347" y="1026478"/>
            <a:ext cx="2292164" cy="39395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Азия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243A79E-DB93-8F0F-3292-AFB8B475CB8D}"/>
              </a:ext>
            </a:extLst>
          </p:cNvPr>
          <p:cNvSpPr/>
          <p:nvPr/>
        </p:nvSpPr>
        <p:spPr>
          <a:xfrm>
            <a:off x="6017347" y="1026478"/>
            <a:ext cx="2292164" cy="39395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и Великобритания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760D5B3-339B-9AD2-2E2D-4ED06FB3383E}"/>
              </a:ext>
            </a:extLst>
          </p:cNvPr>
          <p:cNvSpPr/>
          <p:nvPr/>
        </p:nvSpPr>
        <p:spPr>
          <a:xfrm>
            <a:off x="8811347" y="1026478"/>
            <a:ext cx="2701502" cy="39395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БРИКС и глобального Юга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89566488-BFA2-612B-80CF-127DD800F574}"/>
              </a:ext>
            </a:extLst>
          </p:cNvPr>
          <p:cNvSpPr/>
          <p:nvPr/>
        </p:nvSpPr>
        <p:spPr>
          <a:xfrm>
            <a:off x="429346" y="2043476"/>
            <a:ext cx="240673" cy="451412"/>
          </a:xfrm>
          <a:prstGeom prst="rect">
            <a:avLst/>
          </a:prstGeom>
          <a:solidFill>
            <a:srgbClr val="54A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45A813D-FCD5-49F7-650A-AB120D85D349}"/>
              </a:ext>
            </a:extLst>
          </p:cNvPr>
          <p:cNvSpPr/>
          <p:nvPr/>
        </p:nvSpPr>
        <p:spPr>
          <a:xfrm>
            <a:off x="429346" y="2043477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C3718F-CED6-EB6E-74B8-D6C509BBB121}"/>
              </a:ext>
            </a:extLst>
          </p:cNvPr>
          <p:cNvSpPr txBox="1"/>
          <p:nvPr/>
        </p:nvSpPr>
        <p:spPr>
          <a:xfrm>
            <a:off x="749234" y="2137120"/>
            <a:ext cx="22738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внедрение C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66127A7-2421-34C4-6C03-F61E51690E77}"/>
              </a:ext>
            </a:extLst>
          </p:cNvPr>
          <p:cNvSpPr/>
          <p:nvPr/>
        </p:nvSpPr>
        <p:spPr>
          <a:xfrm>
            <a:off x="429346" y="2571096"/>
            <a:ext cx="240673" cy="451412"/>
          </a:xfrm>
          <a:prstGeom prst="rect">
            <a:avLst/>
          </a:prstGeom>
          <a:solidFill>
            <a:srgbClr val="47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E6ED8A84-18DD-D3D9-3D77-546C8207764B}"/>
              </a:ext>
            </a:extLst>
          </p:cNvPr>
          <p:cNvSpPr/>
          <p:nvPr/>
        </p:nvSpPr>
        <p:spPr>
          <a:xfrm>
            <a:off x="429346" y="2571097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25DA2C-9162-622A-C01F-542920D601F2}"/>
              </a:ext>
            </a:extLst>
          </p:cNvPr>
          <p:cNvSpPr txBox="1"/>
          <p:nvPr/>
        </p:nvSpPr>
        <p:spPr>
          <a:xfrm>
            <a:off x="749234" y="2589053"/>
            <a:ext cx="22738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международных образовательных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4B60B83-8DBB-9622-8272-E680FA38F8E2}"/>
              </a:ext>
            </a:extLst>
          </p:cNvPr>
          <p:cNvSpPr/>
          <p:nvPr/>
        </p:nvSpPr>
        <p:spPr>
          <a:xfrm>
            <a:off x="429346" y="3098715"/>
            <a:ext cx="240673" cy="45141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8B919554-EF80-9C09-FF1E-2B09253F4BEF}"/>
              </a:ext>
            </a:extLst>
          </p:cNvPr>
          <p:cNvSpPr/>
          <p:nvPr/>
        </p:nvSpPr>
        <p:spPr>
          <a:xfrm>
            <a:off x="429346" y="3098716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A82C93-2D4D-4AE9-FA02-8E07BE716C32}"/>
              </a:ext>
            </a:extLst>
          </p:cNvPr>
          <p:cNvSpPr txBox="1"/>
          <p:nvPr/>
        </p:nvSpPr>
        <p:spPr>
          <a:xfrm>
            <a:off x="749234" y="3116672"/>
            <a:ext cx="22738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равноправии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9E19118-0A8B-14AC-F4AD-7E8B9D5F190E}"/>
              </a:ext>
            </a:extLst>
          </p:cNvPr>
          <p:cNvSpPr/>
          <p:nvPr/>
        </p:nvSpPr>
        <p:spPr>
          <a:xfrm>
            <a:off x="3210064" y="1515854"/>
            <a:ext cx="240673" cy="451412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444E07D-1115-162E-CA7E-2A06FB3102C0}"/>
              </a:ext>
            </a:extLst>
          </p:cNvPr>
          <p:cNvSpPr/>
          <p:nvPr/>
        </p:nvSpPr>
        <p:spPr>
          <a:xfrm>
            <a:off x="3210064" y="1515855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FD67E8-D1D1-79E4-A7A1-902BCD3910C3}"/>
              </a:ext>
            </a:extLst>
          </p:cNvPr>
          <p:cNvSpPr txBox="1"/>
          <p:nvPr/>
        </p:nvSpPr>
        <p:spPr>
          <a:xfrm>
            <a:off x="3529952" y="1535071"/>
            <a:ext cx="22738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подход: 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прагматизм + традиционная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6CFA057-689A-57C5-11CA-A7D3F73F6516}"/>
              </a:ext>
            </a:extLst>
          </p:cNvPr>
          <p:cNvSpPr/>
          <p:nvPr/>
        </p:nvSpPr>
        <p:spPr>
          <a:xfrm>
            <a:off x="3210064" y="2043475"/>
            <a:ext cx="240673" cy="681050"/>
          </a:xfrm>
          <a:prstGeom prst="rect">
            <a:avLst/>
          </a:prstGeom>
          <a:solidFill>
            <a:srgbClr val="47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80B3C45-78B0-9933-6EAD-E0FB81632C9C}"/>
              </a:ext>
            </a:extLst>
          </p:cNvPr>
          <p:cNvSpPr/>
          <p:nvPr/>
        </p:nvSpPr>
        <p:spPr>
          <a:xfrm>
            <a:off x="3210064" y="2043476"/>
            <a:ext cx="2701503" cy="681050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1027F2-41C5-4942-38AC-8F29A4005619}"/>
              </a:ext>
            </a:extLst>
          </p:cNvPr>
          <p:cNvSpPr txBox="1"/>
          <p:nvPr/>
        </p:nvSpPr>
        <p:spPr>
          <a:xfrm>
            <a:off x="3529952" y="2096920"/>
            <a:ext cx="2273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коммуникативных методик с грамматико-переводным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использование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3AE1B04-3C19-7B02-63AC-ACFE3CA3B36B}"/>
              </a:ext>
            </a:extLst>
          </p:cNvPr>
          <p:cNvSpPr/>
          <p:nvPr/>
        </p:nvSpPr>
        <p:spPr>
          <a:xfrm>
            <a:off x="3210064" y="2800734"/>
            <a:ext cx="240673" cy="451412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86CD826-DC43-D90E-D34C-463E3205906C}"/>
              </a:ext>
            </a:extLst>
          </p:cNvPr>
          <p:cNvSpPr/>
          <p:nvPr/>
        </p:nvSpPr>
        <p:spPr>
          <a:xfrm>
            <a:off x="3210064" y="2800735"/>
            <a:ext cx="2701503" cy="606568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E0D2FB-E66E-D00D-E08F-1B5B30A34D6A}"/>
              </a:ext>
            </a:extLst>
          </p:cNvPr>
          <p:cNvSpPr txBox="1"/>
          <p:nvPr/>
        </p:nvSpPr>
        <p:spPr>
          <a:xfrm>
            <a:off x="3529952" y="2818691"/>
            <a:ext cx="2273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Культурно-воспитательный аспект часто подчинен утилитарной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идентичность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02303739-BBE2-FD50-5F2C-9E0279E31FDC}"/>
              </a:ext>
            </a:extLst>
          </p:cNvPr>
          <p:cNvSpPr/>
          <p:nvPr/>
        </p:nvSpPr>
        <p:spPr>
          <a:xfrm>
            <a:off x="6017347" y="1515854"/>
            <a:ext cx="240673" cy="451412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4F41BE64-88AF-51C9-F585-649E8DE8CE81}"/>
              </a:ext>
            </a:extLst>
          </p:cNvPr>
          <p:cNvSpPr/>
          <p:nvPr/>
        </p:nvSpPr>
        <p:spPr>
          <a:xfrm>
            <a:off x="6017347" y="1515855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C7BDF05-A187-CB43-5DE6-3D605194AA4D}"/>
              </a:ext>
            </a:extLst>
          </p:cNvPr>
          <p:cNvSpPr txBox="1"/>
          <p:nvPr/>
        </p:nvSpPr>
        <p:spPr>
          <a:xfrm>
            <a:off x="6337235" y="1535071"/>
            <a:ext cx="22738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трансформация: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других языков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9A3938A3-EACC-FC78-D2AE-7CF9FDBD795C}"/>
              </a:ext>
            </a:extLst>
          </p:cNvPr>
          <p:cNvSpPr/>
          <p:nvPr/>
        </p:nvSpPr>
        <p:spPr>
          <a:xfrm>
            <a:off x="6017347" y="2043475"/>
            <a:ext cx="212123" cy="607442"/>
          </a:xfrm>
          <a:prstGeom prst="rect">
            <a:avLst/>
          </a:prstGeom>
          <a:solidFill>
            <a:srgbClr val="47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E3F1245E-DACC-25A0-AD2F-6689AE22A5FB}"/>
              </a:ext>
            </a:extLst>
          </p:cNvPr>
          <p:cNvSpPr/>
          <p:nvPr/>
        </p:nvSpPr>
        <p:spPr>
          <a:xfrm>
            <a:off x="6017347" y="2043476"/>
            <a:ext cx="2701503" cy="60744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D8EBE15-5A7F-9E74-D332-6F26280A7471}"/>
              </a:ext>
            </a:extLst>
          </p:cNvPr>
          <p:cNvSpPr txBox="1"/>
          <p:nvPr/>
        </p:nvSpPr>
        <p:spPr>
          <a:xfrm>
            <a:off x="6337235" y="2075654"/>
            <a:ext cx="2273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программы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онлайн-курсов для массовой аудитории (МООС)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ED42C426-BEA9-D2EF-511E-6E6BA1B01C83}"/>
              </a:ext>
            </a:extLst>
          </p:cNvPr>
          <p:cNvSpPr/>
          <p:nvPr/>
        </p:nvSpPr>
        <p:spPr>
          <a:xfrm>
            <a:off x="6017347" y="2724523"/>
            <a:ext cx="240673" cy="607441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BD748E5A-F1D3-9D4C-8C21-FA0707ADDC42}"/>
              </a:ext>
            </a:extLst>
          </p:cNvPr>
          <p:cNvSpPr/>
          <p:nvPr/>
        </p:nvSpPr>
        <p:spPr>
          <a:xfrm>
            <a:off x="6017347" y="2724525"/>
            <a:ext cx="2701503" cy="60744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986D2C-2644-FC1F-DB80-0BF89913A17C}"/>
              </a:ext>
            </a:extLst>
          </p:cNvPr>
          <p:cNvSpPr txBox="1"/>
          <p:nvPr/>
        </p:nvSpPr>
        <p:spPr>
          <a:xfrm>
            <a:off x="6337235" y="2742481"/>
            <a:ext cx="22738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иностранных языков носит инструментальный и стратегический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0594CFE-D59E-B521-A8A5-8CDD0FDE3D01}"/>
              </a:ext>
            </a:extLst>
          </p:cNvPr>
          <p:cNvSpPr/>
          <p:nvPr/>
        </p:nvSpPr>
        <p:spPr>
          <a:xfrm>
            <a:off x="8817575" y="1515851"/>
            <a:ext cx="240673" cy="451412"/>
          </a:xfrm>
          <a:prstGeom prst="rect">
            <a:avLst/>
          </a:prstGeom>
          <a:solidFill>
            <a:srgbClr val="59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9B551D1E-4C79-2456-49CD-DCEC6ACD7E3E}"/>
              </a:ext>
            </a:extLst>
          </p:cNvPr>
          <p:cNvSpPr/>
          <p:nvPr/>
        </p:nvSpPr>
        <p:spPr>
          <a:xfrm>
            <a:off x="8817575" y="1515852"/>
            <a:ext cx="2701503" cy="45141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CC59973-AF7D-685D-3374-6F351FD68512}"/>
              </a:ext>
            </a:extLst>
          </p:cNvPr>
          <p:cNvSpPr txBox="1"/>
          <p:nvPr/>
        </p:nvSpPr>
        <p:spPr>
          <a:xfrm>
            <a:off x="9137463" y="1535068"/>
            <a:ext cx="22738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трансформация: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разрыва между традиционной системой и глобальными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CEC51E39-1150-A8A0-08DC-53CF805B8F42}"/>
              </a:ext>
            </a:extLst>
          </p:cNvPr>
          <p:cNvSpPr/>
          <p:nvPr/>
        </p:nvSpPr>
        <p:spPr>
          <a:xfrm>
            <a:off x="8817575" y="2043472"/>
            <a:ext cx="212123" cy="757260"/>
          </a:xfrm>
          <a:prstGeom prst="rect">
            <a:avLst/>
          </a:prstGeom>
          <a:solidFill>
            <a:srgbClr val="478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C0DD2927-E0C1-8F83-5DE1-AEEEA1E57413}"/>
              </a:ext>
            </a:extLst>
          </p:cNvPr>
          <p:cNvSpPr/>
          <p:nvPr/>
        </p:nvSpPr>
        <p:spPr>
          <a:xfrm>
            <a:off x="8817575" y="2043472"/>
            <a:ext cx="2701503" cy="757261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C4902C-11B6-79BA-6219-B9F7ECF0FFE3}"/>
              </a:ext>
            </a:extLst>
          </p:cNvPr>
          <p:cNvSpPr txBox="1"/>
          <p:nvPr/>
        </p:nvSpPr>
        <p:spPr>
          <a:xfrm>
            <a:off x="9137463" y="2075651"/>
            <a:ext cx="227385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метод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CLIL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изучение языка для специальных целей (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ESP)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804E8E5C-9C0D-4494-C1E2-1A5B5B1D0AB1}"/>
              </a:ext>
            </a:extLst>
          </p:cNvPr>
          <p:cNvSpPr/>
          <p:nvPr/>
        </p:nvSpPr>
        <p:spPr>
          <a:xfrm>
            <a:off x="8811347" y="2875928"/>
            <a:ext cx="240673" cy="607441"/>
          </a:xfrm>
          <a:prstGeom prst="rect">
            <a:avLst/>
          </a:prstGeom>
          <a:solidFill>
            <a:srgbClr val="3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129C08EB-0367-F282-5EEB-A5365A318D69}"/>
              </a:ext>
            </a:extLst>
          </p:cNvPr>
          <p:cNvSpPr/>
          <p:nvPr/>
        </p:nvSpPr>
        <p:spPr>
          <a:xfrm>
            <a:off x="8811347" y="2875930"/>
            <a:ext cx="2701503" cy="60744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25990A1-87C7-1E67-64DC-41FE36ECF2D5}"/>
              </a:ext>
            </a:extLst>
          </p:cNvPr>
          <p:cNvSpPr txBox="1"/>
          <p:nvPr/>
        </p:nvSpPr>
        <p:spPr>
          <a:xfrm>
            <a:off x="9131235" y="2893886"/>
            <a:ext cx="2273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Неравномерность трансформации.</a:t>
            </a:r>
          </a:p>
          <a:p>
            <a:pPr algn="l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национальный культурный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564408C8-99CB-1268-9F4D-840DFEF4D966}"/>
              </a:ext>
            </a:extLst>
          </p:cNvPr>
          <p:cNvSpPr/>
          <p:nvPr/>
        </p:nvSpPr>
        <p:spPr>
          <a:xfrm>
            <a:off x="429346" y="4231620"/>
            <a:ext cx="2581168" cy="1599902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29BFA47-414B-D8F4-77E0-0AEE98124C37}"/>
              </a:ext>
            </a:extLst>
          </p:cNvPr>
          <p:cNvSpPr txBox="1"/>
          <p:nvPr/>
        </p:nvSpPr>
        <p:spPr>
          <a:xfrm>
            <a:off x="549681" y="4454405"/>
            <a:ext cx="2371379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90%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вузов Швеции, Нидерландов, Дании, Норвегии свободно владеют английским (уровень В2 и выше).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30%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университетских программ магистратуры в Испании и Италии полностью преподаются на английском языке.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20-30%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Германии и Франции изучают третий язык.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D6BF0470-D4E3-043B-A6EB-8AD27B017199}"/>
              </a:ext>
            </a:extLst>
          </p:cNvPr>
          <p:cNvSpPr/>
          <p:nvPr/>
        </p:nvSpPr>
        <p:spPr>
          <a:xfrm>
            <a:off x="3241668" y="4254508"/>
            <a:ext cx="2581167" cy="1259311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B9DEB22-757B-7C30-5401-27D44819917F}"/>
              </a:ext>
            </a:extLst>
          </p:cNvPr>
          <p:cNvSpPr txBox="1"/>
          <p:nvPr/>
        </p:nvSpPr>
        <p:spPr>
          <a:xfrm>
            <a:off x="3354841" y="4470221"/>
            <a:ext cx="217899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95%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вузов изучают английский в Китае.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японских студентов к окончанию вуза достигают уровня В1.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70%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Южной Кореи перед поступлением в вуз сдают экзамен по английскому (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E840AEB9-5402-A52B-C5C8-10017AAB942A}"/>
              </a:ext>
            </a:extLst>
          </p:cNvPr>
          <p:cNvSpPr/>
          <p:nvPr/>
        </p:nvSpPr>
        <p:spPr>
          <a:xfrm>
            <a:off x="6052155" y="4254508"/>
            <a:ext cx="2581167" cy="1317644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6640604-87BD-E74C-9294-470015AB525B}"/>
              </a:ext>
            </a:extLst>
          </p:cNvPr>
          <p:cNvSpPr txBox="1"/>
          <p:nvPr/>
        </p:nvSpPr>
        <p:spPr>
          <a:xfrm>
            <a:off x="6144831" y="4509279"/>
            <a:ext cx="2345093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15,3%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снизилось количество студентов, изучающих иностранные языки (французский и немецкий).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вырос спрос на изучение корейского языка.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арабского и персидского языков поддерживается грантами правительства. 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A0657589-6D38-EF5F-951F-8E1723E3477C}"/>
              </a:ext>
            </a:extLst>
          </p:cNvPr>
          <p:cNvSpPr/>
          <p:nvPr/>
        </p:nvSpPr>
        <p:spPr>
          <a:xfrm>
            <a:off x="6172492" y="4138813"/>
            <a:ext cx="561303" cy="252726"/>
          </a:xfrm>
          <a:prstGeom prst="rect">
            <a:avLst/>
          </a:prstGeom>
          <a:solidFill>
            <a:srgbClr val="43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05813854-7CBB-54C1-D2F4-745B1ED67D47}"/>
              </a:ext>
            </a:extLst>
          </p:cNvPr>
          <p:cNvSpPr/>
          <p:nvPr/>
        </p:nvSpPr>
        <p:spPr>
          <a:xfrm>
            <a:off x="542519" y="4129074"/>
            <a:ext cx="1961194" cy="262465"/>
          </a:xfrm>
          <a:prstGeom prst="rect">
            <a:avLst/>
          </a:prstGeom>
          <a:solidFill>
            <a:srgbClr val="43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Европейского Союза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AB1E427-7F8A-2DE7-DDA6-F3367D88D6D2}"/>
              </a:ext>
            </a:extLst>
          </p:cNvPr>
          <p:cNvSpPr/>
          <p:nvPr/>
        </p:nvSpPr>
        <p:spPr>
          <a:xfrm>
            <a:off x="3354841" y="4129074"/>
            <a:ext cx="2178991" cy="262465"/>
          </a:xfrm>
          <a:prstGeom prst="rect">
            <a:avLst/>
          </a:prstGeom>
          <a:solidFill>
            <a:srgbClr val="43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Китай, Япония и Южная Корея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18040BF0-7C02-866F-3844-69C82888A9DB}"/>
              </a:ext>
            </a:extLst>
          </p:cNvPr>
          <p:cNvSpPr/>
          <p:nvPr/>
        </p:nvSpPr>
        <p:spPr>
          <a:xfrm>
            <a:off x="8894246" y="4254508"/>
            <a:ext cx="2701502" cy="1316966"/>
          </a:xfrm>
          <a:prstGeom prst="rect">
            <a:avLst/>
          </a:prstGeom>
          <a:noFill/>
          <a:ln>
            <a:solidFill>
              <a:srgbClr val="3C7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C0B2C64-6900-FBBF-54ED-C767D331BBAC}"/>
              </a:ext>
            </a:extLst>
          </p:cNvPr>
          <p:cNvSpPr txBox="1"/>
          <p:nvPr/>
        </p:nvSpPr>
        <p:spPr>
          <a:xfrm>
            <a:off x="8986922" y="4509279"/>
            <a:ext cx="243547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50%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число студентов изучающих современные иностранные языки в британских вузах.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программы бакалавриата по французскому и немецкому языкам.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новый формат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 +».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73F70E5E-BB4D-9D03-E643-8B9FBCF34D92}"/>
              </a:ext>
            </a:extLst>
          </p:cNvPr>
          <p:cNvSpPr/>
          <p:nvPr/>
        </p:nvSpPr>
        <p:spPr>
          <a:xfrm>
            <a:off x="9014583" y="4138812"/>
            <a:ext cx="1292636" cy="277767"/>
          </a:xfrm>
          <a:prstGeom prst="rect">
            <a:avLst/>
          </a:prstGeom>
          <a:solidFill>
            <a:srgbClr val="43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262956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739EA-D3B1-BB16-EEF4-75D79868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DF95C3-078A-AD17-C65A-C062D6726666}"/>
              </a:ext>
            </a:extLst>
          </p:cNvPr>
          <p:cNvSpPr/>
          <p:nvPr/>
        </p:nvSpPr>
        <p:spPr>
          <a:xfrm>
            <a:off x="11713111" y="401172"/>
            <a:ext cx="452255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A9A89C3B-11F5-35D2-D273-ED0BDD00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219C-D464-4A21-AD4C-FE7AB260C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бъект 3"/>
          <p:cNvSpPr txBox="1">
            <a:spLocks/>
          </p:cNvSpPr>
          <p:nvPr/>
        </p:nvSpPr>
        <p:spPr bwMode="auto">
          <a:xfrm>
            <a:off x="814253" y="2481456"/>
            <a:ext cx="10735056" cy="53411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Спасибо за внимание!</a:t>
            </a:r>
            <a:endParaRPr lang="ru-RU" dirty="0"/>
          </a:p>
        </p:txBody>
      </p:sp>
      <p:sp>
        <p:nvSpPr>
          <p:cNvPr id="61" name="Объект 3"/>
          <p:cNvSpPr txBox="1">
            <a:spLocks/>
          </p:cNvSpPr>
          <p:nvPr/>
        </p:nvSpPr>
        <p:spPr bwMode="auto">
          <a:xfrm>
            <a:off x="888832" y="3402341"/>
            <a:ext cx="10735056" cy="53411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mvmelnichuk@fa.ru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468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a89a9-4b43-4171-9532-25f3fdcc5c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0405866865D14DAB34277981795A9A" ma:contentTypeVersion="16" ma:contentTypeDescription="Создание документа." ma:contentTypeScope="" ma:versionID="1d750926bdfba748e7910de3dd0ad723">
  <xsd:schema xmlns:xsd="http://www.w3.org/2001/XMLSchema" xmlns:xs="http://www.w3.org/2001/XMLSchema" xmlns:p="http://schemas.microsoft.com/office/2006/metadata/properties" xmlns:ns3="54571c05-5e6e-4d69-ae9e-7cdd309b1e2c" xmlns:ns4="ce9a89a9-4b43-4171-9532-25f3fdcc5cf4" targetNamespace="http://schemas.microsoft.com/office/2006/metadata/properties" ma:root="true" ma:fieldsID="f1269e734791bd836fc7356078e12580" ns3:_="" ns4:_="">
    <xsd:import namespace="54571c05-5e6e-4d69-ae9e-7cdd309b1e2c"/>
    <xsd:import namespace="ce9a89a9-4b43-4171-9532-25f3fdcc5c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71c05-5e6e-4d69-ae9e-7cdd309b1e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a89a9-4b43-4171-9532-25f3fdcc5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AA4EC-4BD7-403C-958A-D136A741A7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e9a89a9-4b43-4171-9532-25f3fdcc5cf4"/>
    <ds:schemaRef ds:uri="54571c05-5e6e-4d69-ae9e-7cdd309b1e2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4A8E63-4CEC-4255-B692-30D794E45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71c05-5e6e-4d69-ae9e-7cdd309b1e2c"/>
    <ds:schemaRef ds:uri="ce9a89a9-4b43-4171-9532-25f3fdcc5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4F45EC-8A25-4D42-A98D-8043EDF34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9197</TotalTime>
  <Words>988</Words>
  <Application>Microsoft Office PowerPoint</Application>
  <PresentationFormat>Широкоэкранный</PresentationFormat>
  <Paragraphs>234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Georgia</vt:lpstr>
      <vt:lpstr>Gotham Pro Bold</vt:lpstr>
      <vt:lpstr>Gotham Pro Light</vt:lpstr>
      <vt:lpstr>Open Sans</vt:lpstr>
      <vt:lpstr>Open Sans Semibold</vt:lpstr>
      <vt:lpstr>Times New Roman</vt:lpstr>
      <vt:lpstr>Wingdings</vt:lpstr>
      <vt:lpstr>Тема Office</vt:lpstr>
      <vt:lpstr>Разделители и титулы</vt:lpstr>
      <vt:lpstr>Языковая подготовка в вузе: трансформация подходов и методов обучения  Всероссийская научно-практическая конференция «Профессионально ориентированное обучение языкам:  опыт, реальность и перспективы»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ФИНАНСОВОГО УНИВЕРСИТЕТА  в 2021/2022 учебном году и задачах коллектива университета  на 2022/2023 учебный год</dc:title>
  <dc:creator>Матина Ольга Алексеевна</dc:creator>
  <cp:lastModifiedBy>Мельничук Марина Владимировна</cp:lastModifiedBy>
  <cp:revision>658</cp:revision>
  <cp:lastPrinted>2026-02-16T08:44:11Z</cp:lastPrinted>
  <dcterms:created xsi:type="dcterms:W3CDTF">2022-07-25T12:29:15Z</dcterms:created>
  <dcterms:modified xsi:type="dcterms:W3CDTF">2026-02-16T15:51:53Z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0x010100650405866865D14DAB34277981795A9A</vt:lpwstr>
  </property>
</Properties>
</file>